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26b6d6cd1747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67431f10c44461"/>
  </p:sldMasterIdLst>
  <p:sldIdLst>
    <p:sldId xmlns:r="http://schemas.openxmlformats.org/officeDocument/2006/relationships" id="256" r:id="R0ed75b2e06ed4dbf"/>
    <p:sldId xmlns:r="http://schemas.openxmlformats.org/officeDocument/2006/relationships" id="257" r:id="Rdbeba6033a7b4a10"/>
    <p:sldId xmlns:r="http://schemas.openxmlformats.org/officeDocument/2006/relationships" id="258" r:id="R1053deb125cb4d1c"/>
    <p:sldId xmlns:r="http://schemas.openxmlformats.org/officeDocument/2006/relationships" id="259" r:id="R7ba3592f3ac64c1d"/>
    <p:sldId xmlns:r="http://schemas.openxmlformats.org/officeDocument/2006/relationships" id="260" r:id="R2f481d6a2a5448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7431f10c44461" /><Relationship Type="http://schemas.openxmlformats.org/officeDocument/2006/relationships/slide" Target="/ppt/slides/slide1.xml" Id="R0ed75b2e06ed4dbf" /><Relationship Type="http://schemas.openxmlformats.org/officeDocument/2006/relationships/slide" Target="/ppt/slides/slide2.xml" Id="Rdbeba6033a7b4a10" /><Relationship Type="http://schemas.openxmlformats.org/officeDocument/2006/relationships/slide" Target="/ppt/slides/slide3.xml" Id="R1053deb125cb4d1c" /><Relationship Type="http://schemas.openxmlformats.org/officeDocument/2006/relationships/slide" Target="/ppt/slides/slide4.xml" Id="R7ba3592f3ac64c1d" /><Relationship Type="http://schemas.openxmlformats.org/officeDocument/2006/relationships/slide" Target="/ppt/slides/slide5.xml" Id="R2f481d6a2a5448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d945d1eafc46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8810c699f4dd2" /><Relationship Type="http://schemas.openxmlformats.org/officeDocument/2006/relationships/theme" Target="/ppt/slideMasters/theme/theme1.xml" Id="R35b1c26a086e41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b8810c699f4d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b7d0d04c0941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22df5eefe2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2e1afc76949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545ce5c6741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68114b5814c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SØRBU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SØRBU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889 239 832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SØRBU HOLDING AS</a:t>
            </a:r>
          </a:p>
        </p:txBody>
      </p:sp>
    </p:spTree>
  </p:cSld>
  <p:clrMapOvr>
    <a:masterClrMapping xmlns:a="http://schemas.openxmlformats.org/drawingml/2006/main"/>
  </p:clrMapOvr>
</p:sld>
</file>