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4b22ca683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2cf08969b4889"/>
  </p:sldMasterIdLst>
  <p:sldIdLst>
    <p:sldId xmlns:r="http://schemas.openxmlformats.org/officeDocument/2006/relationships" id="256" r:id="Re257968b96bb4806"/>
    <p:sldId xmlns:r="http://schemas.openxmlformats.org/officeDocument/2006/relationships" id="257" r:id="R104f83e5c0e646c5"/>
    <p:sldId xmlns:r="http://schemas.openxmlformats.org/officeDocument/2006/relationships" id="258" r:id="R7b20db95e0934b4c"/>
    <p:sldId xmlns:r="http://schemas.openxmlformats.org/officeDocument/2006/relationships" id="259" r:id="Rd54fa81df4444908"/>
    <p:sldId xmlns:r="http://schemas.openxmlformats.org/officeDocument/2006/relationships" id="260" r:id="R72f9a14ee0b4403b"/>
    <p:sldId xmlns:r="http://schemas.openxmlformats.org/officeDocument/2006/relationships" id="261" r:id="R3bcd499a981a4de9"/>
    <p:sldId xmlns:r="http://schemas.openxmlformats.org/officeDocument/2006/relationships" id="262" r:id="R92c7c3f7d09b4e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2cf08969b4889" /><Relationship Type="http://schemas.openxmlformats.org/officeDocument/2006/relationships/slide" Target="/ppt/slides/slide1.xml" Id="Re257968b96bb4806" /><Relationship Type="http://schemas.openxmlformats.org/officeDocument/2006/relationships/slide" Target="/ppt/slides/slide2.xml" Id="R104f83e5c0e646c5" /><Relationship Type="http://schemas.openxmlformats.org/officeDocument/2006/relationships/slide" Target="/ppt/slides/slide3.xml" Id="R7b20db95e0934b4c" /><Relationship Type="http://schemas.openxmlformats.org/officeDocument/2006/relationships/slide" Target="/ppt/slides/slide4.xml" Id="Rd54fa81df4444908" /><Relationship Type="http://schemas.openxmlformats.org/officeDocument/2006/relationships/slide" Target="/ppt/slides/slide5.xml" Id="R72f9a14ee0b4403b" /><Relationship Type="http://schemas.openxmlformats.org/officeDocument/2006/relationships/slide" Target="/ppt/slides/slide6.xml" Id="R3bcd499a981a4de9" /><Relationship Type="http://schemas.openxmlformats.org/officeDocument/2006/relationships/slide" Target="/ppt/slides/slide7.xml" Id="R92c7c3f7d09b4e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ab16615f2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2a2e38dea452a" /><Relationship Type="http://schemas.openxmlformats.org/officeDocument/2006/relationships/theme" Target="/ppt/slideMasters/theme/theme1.xml" Id="R8ed2832c6318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d2a2e38dea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d183dcd9844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f23e4ecd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985d2bf2e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d4aa30f0f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ee4f02fcb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4765f6cc5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87f266a3a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1708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1708 HOLDING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5 528 106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ENGLAND HJALMAR LINDH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Heradvegen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889 237 112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