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c7b19f916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0be5340c94b8f"/>
  </p:sldMasterIdLst>
  <p:sldIdLst>
    <p:sldId xmlns:r="http://schemas.openxmlformats.org/officeDocument/2006/relationships" id="256" r:id="R9e4cfc72cdba4791"/>
    <p:sldId xmlns:r="http://schemas.openxmlformats.org/officeDocument/2006/relationships" id="257" r:id="R0c435e4d2b1c4ab6"/>
    <p:sldId xmlns:r="http://schemas.openxmlformats.org/officeDocument/2006/relationships" id="258" r:id="Refe978ad70ca43d3"/>
    <p:sldId xmlns:r="http://schemas.openxmlformats.org/officeDocument/2006/relationships" id="259" r:id="R75a042a7a5a24c51"/>
    <p:sldId xmlns:r="http://schemas.openxmlformats.org/officeDocument/2006/relationships" id="260" r:id="R57122fafbb9d49a6"/>
    <p:sldId xmlns:r="http://schemas.openxmlformats.org/officeDocument/2006/relationships" id="261" r:id="R901dfb2e37ed4751"/>
    <p:sldId xmlns:r="http://schemas.openxmlformats.org/officeDocument/2006/relationships" id="262" r:id="Rf77f6f08ab42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0be5340c94b8f" /><Relationship Type="http://schemas.openxmlformats.org/officeDocument/2006/relationships/slide" Target="/ppt/slides/slide1.xml" Id="R9e4cfc72cdba4791" /><Relationship Type="http://schemas.openxmlformats.org/officeDocument/2006/relationships/slide" Target="/ppt/slides/slide2.xml" Id="R0c435e4d2b1c4ab6" /><Relationship Type="http://schemas.openxmlformats.org/officeDocument/2006/relationships/slide" Target="/ppt/slides/slide3.xml" Id="Refe978ad70ca43d3" /><Relationship Type="http://schemas.openxmlformats.org/officeDocument/2006/relationships/slide" Target="/ppt/slides/slide4.xml" Id="R75a042a7a5a24c51" /><Relationship Type="http://schemas.openxmlformats.org/officeDocument/2006/relationships/slide" Target="/ppt/slides/slide5.xml" Id="R57122fafbb9d49a6" /><Relationship Type="http://schemas.openxmlformats.org/officeDocument/2006/relationships/slide" Target="/ppt/slides/slide6.xml" Id="R901dfb2e37ed4751" /><Relationship Type="http://schemas.openxmlformats.org/officeDocument/2006/relationships/slide" Target="/ppt/slides/slide7.xml" Id="Rf77f6f08ab42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361c078be42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fd2d65f164933" /><Relationship Type="http://schemas.openxmlformats.org/officeDocument/2006/relationships/theme" Target="/ppt/slideMasters/theme/theme1.xml" Id="Rd3885d62a574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fd2d65f1649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55489b05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ff546f430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bdc9962f6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4b1b68b4c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2df46ee6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ba429fdf2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c8aa0a33b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KIC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14 041 899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14 056 051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KJELL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KJELL JØRGEN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CLAUSSEN ROLF-IVAR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Jørgen Claussen, General Fleischers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889 235 772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KIC INVEST AS</a:t>
            </a:r>
          </a:p>
        </p:txBody>
      </p:sp>
    </p:spTree>
  </p:cSld>
  <p:clrMapOvr>
    <a:masterClrMapping xmlns:a="http://schemas.openxmlformats.org/drawingml/2006/main"/>
  </p:clrMapOvr>
</p:sld>
</file>