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2045c1a57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c301e1c5f4a3e"/>
  </p:sldMasterIdLst>
  <p:sldIdLst>
    <p:sldId xmlns:r="http://schemas.openxmlformats.org/officeDocument/2006/relationships" id="256" r:id="Rf18399336bae4ef0"/>
    <p:sldId xmlns:r="http://schemas.openxmlformats.org/officeDocument/2006/relationships" id="257" r:id="R4510c68d33ab43cd"/>
    <p:sldId xmlns:r="http://schemas.openxmlformats.org/officeDocument/2006/relationships" id="258" r:id="R7af2eee13c6841f8"/>
    <p:sldId xmlns:r="http://schemas.openxmlformats.org/officeDocument/2006/relationships" id="259" r:id="R2ea79d67a4bc43a9"/>
    <p:sldId xmlns:r="http://schemas.openxmlformats.org/officeDocument/2006/relationships" id="260" r:id="Reb50bb5596a24d97"/>
    <p:sldId xmlns:r="http://schemas.openxmlformats.org/officeDocument/2006/relationships" id="261" r:id="R2b1e38f4995a4c8a"/>
    <p:sldId xmlns:r="http://schemas.openxmlformats.org/officeDocument/2006/relationships" id="262" r:id="R88b4e6f51feb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c301e1c5f4a3e" /><Relationship Type="http://schemas.openxmlformats.org/officeDocument/2006/relationships/slide" Target="/ppt/slides/slide1.xml" Id="Rf18399336bae4ef0" /><Relationship Type="http://schemas.openxmlformats.org/officeDocument/2006/relationships/slide" Target="/ppt/slides/slide2.xml" Id="R4510c68d33ab43cd" /><Relationship Type="http://schemas.openxmlformats.org/officeDocument/2006/relationships/slide" Target="/ppt/slides/slide3.xml" Id="R7af2eee13c6841f8" /><Relationship Type="http://schemas.openxmlformats.org/officeDocument/2006/relationships/slide" Target="/ppt/slides/slide4.xml" Id="R2ea79d67a4bc43a9" /><Relationship Type="http://schemas.openxmlformats.org/officeDocument/2006/relationships/slide" Target="/ppt/slides/slide5.xml" Id="Reb50bb5596a24d97" /><Relationship Type="http://schemas.openxmlformats.org/officeDocument/2006/relationships/slide" Target="/ppt/slides/slide6.xml" Id="R2b1e38f4995a4c8a" /><Relationship Type="http://schemas.openxmlformats.org/officeDocument/2006/relationships/slide" Target="/ppt/slides/slide7.xml" Id="R88b4e6f51feb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1c7b58db4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73dc663ec46c3" /><Relationship Type="http://schemas.openxmlformats.org/officeDocument/2006/relationships/theme" Target="/ppt/slideMasters/theme/theme1.xml" Id="Refbc5d65df4349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73dc663ec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98425dbe5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94b2ea728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fd4495561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ec1246336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b318d894d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11c4c3bdd46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2c955a64a48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RISP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12 861 905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12 957 491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INGUN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Skyttarbakken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roarska@gmail.com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889 222 212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RISP HOLDING AS</a:t>
            </a:r>
          </a:p>
        </p:txBody>
      </p:sp>
    </p:spTree>
  </p:cSld>
  <p:clrMapOvr>
    <a:masterClrMapping xmlns:a="http://schemas.openxmlformats.org/drawingml/2006/main"/>
  </p:clrMapOvr>
</p:sld>
</file>