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8002e0720946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ec08472f084426"/>
  </p:sldMasterIdLst>
  <p:sldIdLst>
    <p:sldId xmlns:r="http://schemas.openxmlformats.org/officeDocument/2006/relationships" id="256" r:id="R28367344d97e40fd"/>
    <p:sldId xmlns:r="http://schemas.openxmlformats.org/officeDocument/2006/relationships" id="257" r:id="Rebaaa708e28744cf"/>
    <p:sldId xmlns:r="http://schemas.openxmlformats.org/officeDocument/2006/relationships" id="258" r:id="R78dc7fade02f414a"/>
    <p:sldId xmlns:r="http://schemas.openxmlformats.org/officeDocument/2006/relationships" id="259" r:id="R99ac0141b8d74b84"/>
    <p:sldId xmlns:r="http://schemas.openxmlformats.org/officeDocument/2006/relationships" id="260" r:id="R2ade43d48d404b56"/>
    <p:sldId xmlns:r="http://schemas.openxmlformats.org/officeDocument/2006/relationships" id="261" r:id="R56b75ce3eef348e8"/>
    <p:sldId xmlns:r="http://schemas.openxmlformats.org/officeDocument/2006/relationships" id="262" r:id="Rd78cdba5227146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c08472f084426" /><Relationship Type="http://schemas.openxmlformats.org/officeDocument/2006/relationships/slide" Target="/ppt/slides/slide1.xml" Id="R28367344d97e40fd" /><Relationship Type="http://schemas.openxmlformats.org/officeDocument/2006/relationships/slide" Target="/ppt/slides/slide2.xml" Id="Rebaaa708e28744cf" /><Relationship Type="http://schemas.openxmlformats.org/officeDocument/2006/relationships/slide" Target="/ppt/slides/slide3.xml" Id="R78dc7fade02f414a" /><Relationship Type="http://schemas.openxmlformats.org/officeDocument/2006/relationships/slide" Target="/ppt/slides/slide4.xml" Id="R99ac0141b8d74b84" /><Relationship Type="http://schemas.openxmlformats.org/officeDocument/2006/relationships/slide" Target="/ppt/slides/slide5.xml" Id="R2ade43d48d404b56" /><Relationship Type="http://schemas.openxmlformats.org/officeDocument/2006/relationships/slide" Target="/ppt/slides/slide6.xml" Id="R56b75ce3eef348e8" /><Relationship Type="http://schemas.openxmlformats.org/officeDocument/2006/relationships/slide" Target="/ppt/slides/slide7.xml" Id="Rd78cdba5227146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afd92fe4d47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1a8840db140a4" /><Relationship Type="http://schemas.openxmlformats.org/officeDocument/2006/relationships/theme" Target="/ppt/slideMasters/theme/theme1.xml" Id="R4fcd32062fdb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91a8840db140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e63313df54b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3c9bd3bda42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0eca68d424f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a4f15a8d749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32b7b5a3742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dae68a16240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e91c4753543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ACCOUNTING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127 003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234 205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FINHOLDT MARTE HESSEN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FINHOLDT PETTER HESSEN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BERGER GÅRD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Rykkinnvei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tfi@uniconsult.no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889 211 482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ACCOUNTING AS</a:t>
            </a:r>
          </a:p>
        </p:txBody>
      </p:sp>
    </p:spTree>
  </p:cSld>
  <p:clrMapOvr>
    <a:masterClrMapping xmlns:a="http://schemas.openxmlformats.org/drawingml/2006/main"/>
  </p:clrMapOvr>
</p:sld>
</file>