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587052beaaf4cd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52f9a1e37fe45ac"/>
  </p:sldMasterIdLst>
  <p:sldIdLst>
    <p:sldId xmlns:r="http://schemas.openxmlformats.org/officeDocument/2006/relationships" id="256" r:id="R59f7f8f9716949da"/>
    <p:sldId xmlns:r="http://schemas.openxmlformats.org/officeDocument/2006/relationships" id="257" r:id="R15af3d107bdd43b6"/>
    <p:sldId xmlns:r="http://schemas.openxmlformats.org/officeDocument/2006/relationships" id="258" r:id="R75e03a3e2fa6417d"/>
    <p:sldId xmlns:r="http://schemas.openxmlformats.org/officeDocument/2006/relationships" id="259" r:id="Ra0175b2ba468407a"/>
    <p:sldId xmlns:r="http://schemas.openxmlformats.org/officeDocument/2006/relationships" id="260" r:id="Re06ef4ad6e684eec"/>
    <p:sldId xmlns:r="http://schemas.openxmlformats.org/officeDocument/2006/relationships" id="261" r:id="R0bf726a101c145d4"/>
    <p:sldId xmlns:r="http://schemas.openxmlformats.org/officeDocument/2006/relationships" id="262" r:id="R28463c64e9b4470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52f9a1e37fe45ac" /><Relationship Type="http://schemas.openxmlformats.org/officeDocument/2006/relationships/slide" Target="/ppt/slides/slide1.xml" Id="R59f7f8f9716949da" /><Relationship Type="http://schemas.openxmlformats.org/officeDocument/2006/relationships/slide" Target="/ppt/slides/slide2.xml" Id="R15af3d107bdd43b6" /><Relationship Type="http://schemas.openxmlformats.org/officeDocument/2006/relationships/slide" Target="/ppt/slides/slide3.xml" Id="R75e03a3e2fa6417d" /><Relationship Type="http://schemas.openxmlformats.org/officeDocument/2006/relationships/slide" Target="/ppt/slides/slide4.xml" Id="Ra0175b2ba468407a" /><Relationship Type="http://schemas.openxmlformats.org/officeDocument/2006/relationships/slide" Target="/ppt/slides/slide5.xml" Id="Re06ef4ad6e684eec" /><Relationship Type="http://schemas.openxmlformats.org/officeDocument/2006/relationships/slide" Target="/ppt/slides/slide6.xml" Id="R0bf726a101c145d4" /><Relationship Type="http://schemas.openxmlformats.org/officeDocument/2006/relationships/slide" Target="/ppt/slides/slide7.xml" Id="R28463c64e9b4470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6d80f6acfb3498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39723adf6e4515" /><Relationship Type="http://schemas.openxmlformats.org/officeDocument/2006/relationships/theme" Target="/ppt/slideMasters/theme/theme1.xml" Id="Raf0f9b521a4946a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b39723adf6e451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b6c3f08f76447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9f7db18f5843c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64dce47ce9425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e9aa404ba4486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aac75f06714a3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4510c54ff64fc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2a97e586df473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OSS GRUPPEN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OSS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OSS GRUPPEN AS ble etablert [år] og holder til i Vollen.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OSS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OSS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OSS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259 403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−151 023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−137 981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1 118 206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1 190 800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OSS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SCHEEL GRO SETERENG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SCHEEL JØRGEN SETERENG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OSS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Slemmestadveien 386A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1390 Vollen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889 192 542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OSS GRUPPEN AS</a:t>
            </a:r>
          </a:p>
        </p:txBody>
      </p:sp>
    </p:spTree>
  </p:cSld>
  <p:clrMapOvr>
    <a:masterClrMapping xmlns:a="http://schemas.openxmlformats.org/drawingml/2006/main"/>
  </p:clrMapOvr>
</p:sld>
</file>