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23dca44b343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4634aef9d34d9a"/>
  </p:sldMasterIdLst>
  <p:sldIdLst>
    <p:sldId xmlns:r="http://schemas.openxmlformats.org/officeDocument/2006/relationships" id="256" r:id="Re066b6c0dc834a08"/>
    <p:sldId xmlns:r="http://schemas.openxmlformats.org/officeDocument/2006/relationships" id="257" r:id="Rd66a02a7107349b2"/>
    <p:sldId xmlns:r="http://schemas.openxmlformats.org/officeDocument/2006/relationships" id="258" r:id="R818d097b849547d4"/>
    <p:sldId xmlns:r="http://schemas.openxmlformats.org/officeDocument/2006/relationships" id="259" r:id="R4e29a056deea49c4"/>
    <p:sldId xmlns:r="http://schemas.openxmlformats.org/officeDocument/2006/relationships" id="260" r:id="R6ea6a92b59694986"/>
    <p:sldId xmlns:r="http://schemas.openxmlformats.org/officeDocument/2006/relationships" id="261" r:id="Rbf7093141f8d4d0c"/>
    <p:sldId xmlns:r="http://schemas.openxmlformats.org/officeDocument/2006/relationships" id="262" r:id="Rb40d8f6424a246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634aef9d34d9a" /><Relationship Type="http://schemas.openxmlformats.org/officeDocument/2006/relationships/slide" Target="/ppt/slides/slide1.xml" Id="Re066b6c0dc834a08" /><Relationship Type="http://schemas.openxmlformats.org/officeDocument/2006/relationships/slide" Target="/ppt/slides/slide2.xml" Id="Rd66a02a7107349b2" /><Relationship Type="http://schemas.openxmlformats.org/officeDocument/2006/relationships/slide" Target="/ppt/slides/slide3.xml" Id="R818d097b849547d4" /><Relationship Type="http://schemas.openxmlformats.org/officeDocument/2006/relationships/slide" Target="/ppt/slides/slide4.xml" Id="R4e29a056deea49c4" /><Relationship Type="http://schemas.openxmlformats.org/officeDocument/2006/relationships/slide" Target="/ppt/slides/slide5.xml" Id="R6ea6a92b59694986" /><Relationship Type="http://schemas.openxmlformats.org/officeDocument/2006/relationships/slide" Target="/ppt/slides/slide6.xml" Id="Rbf7093141f8d4d0c" /><Relationship Type="http://schemas.openxmlformats.org/officeDocument/2006/relationships/slide" Target="/ppt/slides/slide7.xml" Id="Rb40d8f6424a246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c5593f1244a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4ab09ed9145dc" /><Relationship Type="http://schemas.openxmlformats.org/officeDocument/2006/relationships/theme" Target="/ppt/slideMasters/theme/theme1.xml" Id="Rc9e99bdfc9ec41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14ab09ed9145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8df4b8e7740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366caeffa4d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6882a7daa40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5ade5d9d744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833007d8c46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f93fe357049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294d6db6043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