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b2c447f84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9d8e536fe04528"/>
  </p:sldMasterIdLst>
  <p:sldIdLst>
    <p:sldId xmlns:r="http://schemas.openxmlformats.org/officeDocument/2006/relationships" id="256" r:id="R5f515682c03941a2"/>
    <p:sldId xmlns:r="http://schemas.openxmlformats.org/officeDocument/2006/relationships" id="257" r:id="R656355b180124ec4"/>
    <p:sldId xmlns:r="http://schemas.openxmlformats.org/officeDocument/2006/relationships" id="258" r:id="R816f0eb8081a4d34"/>
    <p:sldId xmlns:r="http://schemas.openxmlformats.org/officeDocument/2006/relationships" id="259" r:id="R6b011d383102449f"/>
    <p:sldId xmlns:r="http://schemas.openxmlformats.org/officeDocument/2006/relationships" id="260" r:id="R5e243a4c9fba495f"/>
    <p:sldId xmlns:r="http://schemas.openxmlformats.org/officeDocument/2006/relationships" id="261" r:id="R528c37aac7234b12"/>
    <p:sldId xmlns:r="http://schemas.openxmlformats.org/officeDocument/2006/relationships" id="262" r:id="R0a34e954390444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d8e536fe04528" /><Relationship Type="http://schemas.openxmlformats.org/officeDocument/2006/relationships/slide" Target="/ppt/slides/slide1.xml" Id="R5f515682c03941a2" /><Relationship Type="http://schemas.openxmlformats.org/officeDocument/2006/relationships/slide" Target="/ppt/slides/slide2.xml" Id="R656355b180124ec4" /><Relationship Type="http://schemas.openxmlformats.org/officeDocument/2006/relationships/slide" Target="/ppt/slides/slide3.xml" Id="R816f0eb8081a4d34" /><Relationship Type="http://schemas.openxmlformats.org/officeDocument/2006/relationships/slide" Target="/ppt/slides/slide4.xml" Id="R6b011d383102449f" /><Relationship Type="http://schemas.openxmlformats.org/officeDocument/2006/relationships/slide" Target="/ppt/slides/slide5.xml" Id="R5e243a4c9fba495f" /><Relationship Type="http://schemas.openxmlformats.org/officeDocument/2006/relationships/slide" Target="/ppt/slides/slide6.xml" Id="R528c37aac7234b12" /><Relationship Type="http://schemas.openxmlformats.org/officeDocument/2006/relationships/slide" Target="/ppt/slides/slide7.xml" Id="R0a34e954390444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456302ca5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bc261730f4217" /><Relationship Type="http://schemas.openxmlformats.org/officeDocument/2006/relationships/theme" Target="/ppt/slideMasters/theme/theme1.xml" Id="R79855c4c75db4f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bc261730f42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0d7377a9a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73222a4e8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19a66bd1848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9c0faecb8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d61898264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4943d3e6a4e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5b70eaf6e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PAMISA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PAMISA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15 389 855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24 269 478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MONA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889 092 602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