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61e4a490a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21acd96e44369"/>
  </p:sldMasterIdLst>
  <p:sldIdLst>
    <p:sldId xmlns:r="http://schemas.openxmlformats.org/officeDocument/2006/relationships" id="256" r:id="R1c7eb1b859244df8"/>
    <p:sldId xmlns:r="http://schemas.openxmlformats.org/officeDocument/2006/relationships" id="257" r:id="Rc149d3921e8246c2"/>
    <p:sldId xmlns:r="http://schemas.openxmlformats.org/officeDocument/2006/relationships" id="258" r:id="R8d60e5c4b8524630"/>
    <p:sldId xmlns:r="http://schemas.openxmlformats.org/officeDocument/2006/relationships" id="259" r:id="Re47d85368c9a44e0"/>
    <p:sldId xmlns:r="http://schemas.openxmlformats.org/officeDocument/2006/relationships" id="260" r:id="Rb086f55a1be54145"/>
    <p:sldId xmlns:r="http://schemas.openxmlformats.org/officeDocument/2006/relationships" id="261" r:id="Rd334ede2ecaa4695"/>
    <p:sldId xmlns:r="http://schemas.openxmlformats.org/officeDocument/2006/relationships" id="262" r:id="Rda0768da70ac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21acd96e44369" /><Relationship Type="http://schemas.openxmlformats.org/officeDocument/2006/relationships/slide" Target="/ppt/slides/slide1.xml" Id="R1c7eb1b859244df8" /><Relationship Type="http://schemas.openxmlformats.org/officeDocument/2006/relationships/slide" Target="/ppt/slides/slide2.xml" Id="Rc149d3921e8246c2" /><Relationship Type="http://schemas.openxmlformats.org/officeDocument/2006/relationships/slide" Target="/ppt/slides/slide3.xml" Id="R8d60e5c4b8524630" /><Relationship Type="http://schemas.openxmlformats.org/officeDocument/2006/relationships/slide" Target="/ppt/slides/slide4.xml" Id="Re47d85368c9a44e0" /><Relationship Type="http://schemas.openxmlformats.org/officeDocument/2006/relationships/slide" Target="/ppt/slides/slide5.xml" Id="Rb086f55a1be54145" /><Relationship Type="http://schemas.openxmlformats.org/officeDocument/2006/relationships/slide" Target="/ppt/slides/slide6.xml" Id="Rd334ede2ecaa4695" /><Relationship Type="http://schemas.openxmlformats.org/officeDocument/2006/relationships/slide" Target="/ppt/slides/slide7.xml" Id="Rda0768da70ac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3eb3588bb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88d738cc84a08" /><Relationship Type="http://schemas.openxmlformats.org/officeDocument/2006/relationships/theme" Target="/ppt/slideMasters/theme/theme1.xml" Id="R3d69fde2f447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88d738cc84a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3355a055d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60104311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29ca5447d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7353abef6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4f2bbad45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b878e067c42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c7fef90fe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SVINØY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73 210 172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78 027 970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FRØYDIS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WILLY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889 089 652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