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0b1f99c0904e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788e570b6e40dc"/>
  </p:sldMasterIdLst>
  <p:sldIdLst>
    <p:sldId xmlns:r="http://schemas.openxmlformats.org/officeDocument/2006/relationships" id="256" r:id="Rfb1cb8cfc5c44577"/>
    <p:sldId xmlns:r="http://schemas.openxmlformats.org/officeDocument/2006/relationships" id="257" r:id="R00867ad523a64437"/>
    <p:sldId xmlns:r="http://schemas.openxmlformats.org/officeDocument/2006/relationships" id="258" r:id="R825f642f226849fd"/>
    <p:sldId xmlns:r="http://schemas.openxmlformats.org/officeDocument/2006/relationships" id="259" r:id="R41e5ed9fbace4ceb"/>
    <p:sldId xmlns:r="http://schemas.openxmlformats.org/officeDocument/2006/relationships" id="260" r:id="Rbfa2938b8e234212"/>
    <p:sldId xmlns:r="http://schemas.openxmlformats.org/officeDocument/2006/relationships" id="261" r:id="Rc39127da8b4e4d01"/>
    <p:sldId xmlns:r="http://schemas.openxmlformats.org/officeDocument/2006/relationships" id="262" r:id="R6d06905a0de2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88e570b6e40dc" /><Relationship Type="http://schemas.openxmlformats.org/officeDocument/2006/relationships/slide" Target="/ppt/slides/slide1.xml" Id="Rfb1cb8cfc5c44577" /><Relationship Type="http://schemas.openxmlformats.org/officeDocument/2006/relationships/slide" Target="/ppt/slides/slide2.xml" Id="R00867ad523a64437" /><Relationship Type="http://schemas.openxmlformats.org/officeDocument/2006/relationships/slide" Target="/ppt/slides/slide3.xml" Id="R825f642f226849fd" /><Relationship Type="http://schemas.openxmlformats.org/officeDocument/2006/relationships/slide" Target="/ppt/slides/slide4.xml" Id="R41e5ed9fbace4ceb" /><Relationship Type="http://schemas.openxmlformats.org/officeDocument/2006/relationships/slide" Target="/ppt/slides/slide5.xml" Id="Rbfa2938b8e234212" /><Relationship Type="http://schemas.openxmlformats.org/officeDocument/2006/relationships/slide" Target="/ppt/slides/slide6.xml" Id="Rc39127da8b4e4d01" /><Relationship Type="http://schemas.openxmlformats.org/officeDocument/2006/relationships/slide" Target="/ppt/slides/slide7.xml" Id="R6d06905a0de2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5824d1717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ec1a5acb74665" /><Relationship Type="http://schemas.openxmlformats.org/officeDocument/2006/relationships/theme" Target="/ppt/slideMasters/theme/theme1.xml" Id="R5884091ca829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ec1a5acb746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9ca8cca00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54737f3f7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ac44c7bbb4b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d63481ab7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45a55c5d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b2f2c859c4a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d51bfb2a4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MESTERBYGG NUMEDAL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MESTERBYGG NUMEDAL AS ble etablert [år] og holder til i Svene.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37 699 975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746 834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7 106 229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13 386 420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SIMENSEN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RUNE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TONBY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BJØRNDAL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Fagsenteret, Numedalsvegen 1379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3622 Svene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889 031 832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