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7f73389ea047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3cacfcf1994b0b"/>
  </p:sldMasterIdLst>
  <p:sldIdLst>
    <p:sldId xmlns:r="http://schemas.openxmlformats.org/officeDocument/2006/relationships" id="256" r:id="R4c5d054e7eb64fb0"/>
    <p:sldId xmlns:r="http://schemas.openxmlformats.org/officeDocument/2006/relationships" id="257" r:id="R9f2c9792837c4ae5"/>
    <p:sldId xmlns:r="http://schemas.openxmlformats.org/officeDocument/2006/relationships" id="258" r:id="R5ef352a6297849ae"/>
    <p:sldId xmlns:r="http://schemas.openxmlformats.org/officeDocument/2006/relationships" id="259" r:id="Rbe11b2cbe30a428c"/>
    <p:sldId xmlns:r="http://schemas.openxmlformats.org/officeDocument/2006/relationships" id="260" r:id="R950a8089fdd54a7b"/>
    <p:sldId xmlns:r="http://schemas.openxmlformats.org/officeDocument/2006/relationships" id="261" r:id="Ra2d57a44aa3d4df6"/>
    <p:sldId xmlns:r="http://schemas.openxmlformats.org/officeDocument/2006/relationships" id="262" r:id="Rcff0a06ae8ef48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cacfcf1994b0b" /><Relationship Type="http://schemas.openxmlformats.org/officeDocument/2006/relationships/slide" Target="/ppt/slides/slide1.xml" Id="R4c5d054e7eb64fb0" /><Relationship Type="http://schemas.openxmlformats.org/officeDocument/2006/relationships/slide" Target="/ppt/slides/slide2.xml" Id="R9f2c9792837c4ae5" /><Relationship Type="http://schemas.openxmlformats.org/officeDocument/2006/relationships/slide" Target="/ppt/slides/slide3.xml" Id="R5ef352a6297849ae" /><Relationship Type="http://schemas.openxmlformats.org/officeDocument/2006/relationships/slide" Target="/ppt/slides/slide4.xml" Id="Rbe11b2cbe30a428c" /><Relationship Type="http://schemas.openxmlformats.org/officeDocument/2006/relationships/slide" Target="/ppt/slides/slide5.xml" Id="R950a8089fdd54a7b" /><Relationship Type="http://schemas.openxmlformats.org/officeDocument/2006/relationships/slide" Target="/ppt/slides/slide6.xml" Id="Ra2d57a44aa3d4df6" /><Relationship Type="http://schemas.openxmlformats.org/officeDocument/2006/relationships/slide" Target="/ppt/slides/slide7.xml" Id="Rcff0a06ae8ef48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028e480334e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326706fae472a" /><Relationship Type="http://schemas.openxmlformats.org/officeDocument/2006/relationships/theme" Target="/ppt/slideMasters/theme/theme1.xml" Id="Rbbf2e60839b348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3326706fae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99b01bd0643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621c7a8eb4e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48d781dc04b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246ba8265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232e6d5f04c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dad65fdd747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cca9cf5c840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 KVAL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 MORTEN ROLAND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