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4cfc9433d47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c2ed99c2194539"/>
  </p:sldMasterIdLst>
  <p:sldIdLst>
    <p:sldId xmlns:r="http://schemas.openxmlformats.org/officeDocument/2006/relationships" id="256" r:id="Rf3bfb63d7f42473e"/>
    <p:sldId xmlns:r="http://schemas.openxmlformats.org/officeDocument/2006/relationships" id="257" r:id="Rb67e6bc1060b4246"/>
    <p:sldId xmlns:r="http://schemas.openxmlformats.org/officeDocument/2006/relationships" id="258" r:id="Rb47dcb4228894a44"/>
    <p:sldId xmlns:r="http://schemas.openxmlformats.org/officeDocument/2006/relationships" id="259" r:id="Re1621234774c4dd4"/>
    <p:sldId xmlns:r="http://schemas.openxmlformats.org/officeDocument/2006/relationships" id="260" r:id="Rff49348ba88942d9"/>
    <p:sldId xmlns:r="http://schemas.openxmlformats.org/officeDocument/2006/relationships" id="261" r:id="Rc9f1e7911eb44d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2ed99c2194539" /><Relationship Type="http://schemas.openxmlformats.org/officeDocument/2006/relationships/slide" Target="/ppt/slides/slide1.xml" Id="Rf3bfb63d7f42473e" /><Relationship Type="http://schemas.openxmlformats.org/officeDocument/2006/relationships/slide" Target="/ppt/slides/slide2.xml" Id="Rb67e6bc1060b4246" /><Relationship Type="http://schemas.openxmlformats.org/officeDocument/2006/relationships/slide" Target="/ppt/slides/slide3.xml" Id="Rb47dcb4228894a44" /><Relationship Type="http://schemas.openxmlformats.org/officeDocument/2006/relationships/slide" Target="/ppt/slides/slide4.xml" Id="Re1621234774c4dd4" /><Relationship Type="http://schemas.openxmlformats.org/officeDocument/2006/relationships/slide" Target="/ppt/slides/slide5.xml" Id="Rff49348ba88942d9" /><Relationship Type="http://schemas.openxmlformats.org/officeDocument/2006/relationships/slide" Target="/ppt/slides/slide6.xml" Id="Rc9f1e7911eb44d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168afde0b45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666a2838f4b80" /><Relationship Type="http://schemas.openxmlformats.org/officeDocument/2006/relationships/theme" Target="/ppt/slideMasters/theme/theme1.xml" Id="R29c15468c6bd4f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f666a2838f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597edc2f345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00188bcc6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b595fed5c4b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3155cf8c24a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45fd2b47247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cbbbb0a9246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