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df4d8d27104c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48323998764746"/>
  </p:sldMasterIdLst>
  <p:sldIdLst>
    <p:sldId xmlns:r="http://schemas.openxmlformats.org/officeDocument/2006/relationships" id="256" r:id="R3d6dadca7a634874"/>
    <p:sldId xmlns:r="http://schemas.openxmlformats.org/officeDocument/2006/relationships" id="257" r:id="Rca41dc01bd214f32"/>
    <p:sldId xmlns:r="http://schemas.openxmlformats.org/officeDocument/2006/relationships" id="258" r:id="R164ca3d16c444661"/>
    <p:sldId xmlns:r="http://schemas.openxmlformats.org/officeDocument/2006/relationships" id="259" r:id="R86b13297ac5943b7"/>
    <p:sldId xmlns:r="http://schemas.openxmlformats.org/officeDocument/2006/relationships" id="260" r:id="Reff87489c69048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48323998764746" /><Relationship Type="http://schemas.openxmlformats.org/officeDocument/2006/relationships/slide" Target="/ppt/slides/slide1.xml" Id="R3d6dadca7a634874" /><Relationship Type="http://schemas.openxmlformats.org/officeDocument/2006/relationships/slide" Target="/ppt/slides/slide2.xml" Id="Rca41dc01bd214f32" /><Relationship Type="http://schemas.openxmlformats.org/officeDocument/2006/relationships/slide" Target="/ppt/slides/slide3.xml" Id="R164ca3d16c444661" /><Relationship Type="http://schemas.openxmlformats.org/officeDocument/2006/relationships/slide" Target="/ppt/slides/slide4.xml" Id="R86b13297ac5943b7" /><Relationship Type="http://schemas.openxmlformats.org/officeDocument/2006/relationships/slide" Target="/ppt/slides/slide5.xml" Id="Reff87489c69048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523707f0949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71d3c0d654f2d" /><Relationship Type="http://schemas.openxmlformats.org/officeDocument/2006/relationships/theme" Target="/ppt/slideMasters/theme/theme1.xml" Id="R801725fc6b414d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d71d3c0d654f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1a49cd4d24b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fbfd2a30f4b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f99f30dd447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54df4dd3c4d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32492aa2e45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PEGRO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PEGRO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PEGRO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PEGRO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PEGRO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PEGRO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888 096 582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PEGRO AS</a:t>
            </a:r>
          </a:p>
        </p:txBody>
      </p:sp>
    </p:spTree>
  </p:cSld>
  <p:clrMapOvr>
    <a:masterClrMapping xmlns:a="http://schemas.openxmlformats.org/drawingml/2006/main"/>
  </p:clrMapOvr>
</p:sld>
</file>