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192fc38c2941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7d3eb2200247a4"/>
  </p:sldMasterIdLst>
  <p:sldIdLst>
    <p:sldId xmlns:r="http://schemas.openxmlformats.org/officeDocument/2006/relationships" id="256" r:id="Rf6ce1bb6ab704580"/>
    <p:sldId xmlns:r="http://schemas.openxmlformats.org/officeDocument/2006/relationships" id="257" r:id="R350766cf412444e6"/>
    <p:sldId xmlns:r="http://schemas.openxmlformats.org/officeDocument/2006/relationships" id="258" r:id="R2f0c64358b474159"/>
    <p:sldId xmlns:r="http://schemas.openxmlformats.org/officeDocument/2006/relationships" id="259" r:id="R2b5c77baef244c6c"/>
    <p:sldId xmlns:r="http://schemas.openxmlformats.org/officeDocument/2006/relationships" id="260" r:id="Ra5c468bb3cd749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7d3eb2200247a4" /><Relationship Type="http://schemas.openxmlformats.org/officeDocument/2006/relationships/slide" Target="/ppt/slides/slide1.xml" Id="Rf6ce1bb6ab704580" /><Relationship Type="http://schemas.openxmlformats.org/officeDocument/2006/relationships/slide" Target="/ppt/slides/slide2.xml" Id="R350766cf412444e6" /><Relationship Type="http://schemas.openxmlformats.org/officeDocument/2006/relationships/slide" Target="/ppt/slides/slide3.xml" Id="R2f0c64358b474159" /><Relationship Type="http://schemas.openxmlformats.org/officeDocument/2006/relationships/slide" Target="/ppt/slides/slide4.xml" Id="R2b5c77baef244c6c" /><Relationship Type="http://schemas.openxmlformats.org/officeDocument/2006/relationships/slide" Target="/ppt/slides/slide5.xml" Id="Ra5c468bb3cd749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fd04829c5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35eba4bae4d12" /><Relationship Type="http://schemas.openxmlformats.org/officeDocument/2006/relationships/theme" Target="/ppt/slideMasters/theme/theme1.xml" Id="R04e2e547d2bd40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a35eba4bae4d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515781db9345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433824db446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45f44ec9449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d840da40f4d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a885de571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GASPRO GRENLAND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GASPRO GRENLAND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887 934 142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GASPRO GRENLAND AS</a:t>
            </a:r>
          </a:p>
        </p:txBody>
      </p:sp>
    </p:spTree>
  </p:cSld>
  <p:clrMapOvr>
    <a:masterClrMapping xmlns:a="http://schemas.openxmlformats.org/drawingml/2006/main"/>
  </p:clrMapOvr>
</p:sld>
</file>