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3e8eafa5264c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3176e24074a34"/>
  </p:sldMasterIdLst>
  <p:sldIdLst>
    <p:sldId xmlns:r="http://schemas.openxmlformats.org/officeDocument/2006/relationships" id="256" r:id="Rb539377672624006"/>
    <p:sldId xmlns:r="http://schemas.openxmlformats.org/officeDocument/2006/relationships" id="257" r:id="R9a5db51eb1344940"/>
    <p:sldId xmlns:r="http://schemas.openxmlformats.org/officeDocument/2006/relationships" id="258" r:id="Rf8df69389b754d1a"/>
    <p:sldId xmlns:r="http://schemas.openxmlformats.org/officeDocument/2006/relationships" id="259" r:id="Rcfa44868b6824844"/>
    <p:sldId xmlns:r="http://schemas.openxmlformats.org/officeDocument/2006/relationships" id="260" r:id="R4208a34eec2a4eaa"/>
    <p:sldId xmlns:r="http://schemas.openxmlformats.org/officeDocument/2006/relationships" id="261" r:id="R35294d22277f428a"/>
    <p:sldId xmlns:r="http://schemas.openxmlformats.org/officeDocument/2006/relationships" id="262" r:id="Rc1f4ca5ef20647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3176e24074a34" /><Relationship Type="http://schemas.openxmlformats.org/officeDocument/2006/relationships/slide" Target="/ppt/slides/slide1.xml" Id="Rb539377672624006" /><Relationship Type="http://schemas.openxmlformats.org/officeDocument/2006/relationships/slide" Target="/ppt/slides/slide2.xml" Id="R9a5db51eb1344940" /><Relationship Type="http://schemas.openxmlformats.org/officeDocument/2006/relationships/slide" Target="/ppt/slides/slide3.xml" Id="Rf8df69389b754d1a" /><Relationship Type="http://schemas.openxmlformats.org/officeDocument/2006/relationships/slide" Target="/ppt/slides/slide4.xml" Id="Rcfa44868b6824844" /><Relationship Type="http://schemas.openxmlformats.org/officeDocument/2006/relationships/slide" Target="/ppt/slides/slide5.xml" Id="R4208a34eec2a4eaa" /><Relationship Type="http://schemas.openxmlformats.org/officeDocument/2006/relationships/slide" Target="/ppt/slides/slide6.xml" Id="R35294d22277f428a" /><Relationship Type="http://schemas.openxmlformats.org/officeDocument/2006/relationships/slide" Target="/ppt/slides/slide7.xml" Id="Rc1f4ca5ef20647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8f516d01a43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f0fc7b6fa4779" /><Relationship Type="http://schemas.openxmlformats.org/officeDocument/2006/relationships/theme" Target="/ppt/slideMasters/theme/theme1.xml" Id="R424679ffb23e4a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cf0fc7b6fa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5b68e00ab4e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05198fe0946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cb70fc40442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a3d328c144e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751bcbdfa49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ce132fcbe45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111738aff4b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MIDTTUNVEIEN 7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MIDTTUNVEIEN 7 B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Verpetveien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1543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19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info@beautyproducts.no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www.beautyproducts.no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887 635 722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