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cc45178cd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5174345af649b7"/>
  </p:sldMasterIdLst>
  <p:sldIdLst>
    <p:sldId xmlns:r="http://schemas.openxmlformats.org/officeDocument/2006/relationships" id="256" r:id="R3d7623dff2dc4779"/>
    <p:sldId xmlns:r="http://schemas.openxmlformats.org/officeDocument/2006/relationships" id="257" r:id="Rfe6dc35c09304927"/>
    <p:sldId xmlns:r="http://schemas.openxmlformats.org/officeDocument/2006/relationships" id="258" r:id="R3b4d4104af7f44fb"/>
    <p:sldId xmlns:r="http://schemas.openxmlformats.org/officeDocument/2006/relationships" id="259" r:id="R3a516171f7cf408e"/>
    <p:sldId xmlns:r="http://schemas.openxmlformats.org/officeDocument/2006/relationships" id="260" r:id="R98d3a7ff2c0d49ac"/>
    <p:sldId xmlns:r="http://schemas.openxmlformats.org/officeDocument/2006/relationships" id="261" r:id="Rd7bdd7f05683482d"/>
    <p:sldId xmlns:r="http://schemas.openxmlformats.org/officeDocument/2006/relationships" id="262" r:id="R9568c895bfba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174345af649b7" /><Relationship Type="http://schemas.openxmlformats.org/officeDocument/2006/relationships/slide" Target="/ppt/slides/slide1.xml" Id="R3d7623dff2dc4779" /><Relationship Type="http://schemas.openxmlformats.org/officeDocument/2006/relationships/slide" Target="/ppt/slides/slide2.xml" Id="Rfe6dc35c09304927" /><Relationship Type="http://schemas.openxmlformats.org/officeDocument/2006/relationships/slide" Target="/ppt/slides/slide3.xml" Id="R3b4d4104af7f44fb" /><Relationship Type="http://schemas.openxmlformats.org/officeDocument/2006/relationships/slide" Target="/ppt/slides/slide4.xml" Id="R3a516171f7cf408e" /><Relationship Type="http://schemas.openxmlformats.org/officeDocument/2006/relationships/slide" Target="/ppt/slides/slide5.xml" Id="R98d3a7ff2c0d49ac" /><Relationship Type="http://schemas.openxmlformats.org/officeDocument/2006/relationships/slide" Target="/ppt/slides/slide6.xml" Id="Rd7bdd7f05683482d" /><Relationship Type="http://schemas.openxmlformats.org/officeDocument/2006/relationships/slide" Target="/ppt/slides/slide7.xml" Id="R9568c895bfba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825769178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621005b62408d" /><Relationship Type="http://schemas.openxmlformats.org/officeDocument/2006/relationships/theme" Target="/ppt/slideMasters/theme/theme1.xml" Id="Rdedff7bfe7c8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621005b62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3feff658b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91f0a26e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f6cc487d1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a1b025873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7985c749c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062a7716045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2813e22bd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SINTEF TTO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SINTEF TTO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71 029 972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1 015 565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−8 154 903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7 835 751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41 721 740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SINTEF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Strindvegen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59 26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anders.lian@sintef.no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www.sintef.no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887 622 752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SINTEF TTO AS</a:t>
            </a:r>
          </a:p>
        </p:txBody>
      </p:sp>
    </p:spTree>
  </p:cSld>
  <p:clrMapOvr>
    <a:masterClrMapping xmlns:a="http://schemas.openxmlformats.org/drawingml/2006/main"/>
  </p:clrMapOvr>
</p:sld>
</file>