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713e00751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067da3c6d4350"/>
  </p:sldMasterIdLst>
  <p:sldIdLst>
    <p:sldId xmlns:r="http://schemas.openxmlformats.org/officeDocument/2006/relationships" id="256" r:id="Rb817a56b76e64e78"/>
    <p:sldId xmlns:r="http://schemas.openxmlformats.org/officeDocument/2006/relationships" id="257" r:id="Rf5979f17945c4b88"/>
    <p:sldId xmlns:r="http://schemas.openxmlformats.org/officeDocument/2006/relationships" id="258" r:id="R6bbe47c96b2440e7"/>
    <p:sldId xmlns:r="http://schemas.openxmlformats.org/officeDocument/2006/relationships" id="259" r:id="Rad00841e4cd7487f"/>
    <p:sldId xmlns:r="http://schemas.openxmlformats.org/officeDocument/2006/relationships" id="260" r:id="Rf1c04bccf604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067da3c6d4350" /><Relationship Type="http://schemas.openxmlformats.org/officeDocument/2006/relationships/slide" Target="/ppt/slides/slide1.xml" Id="Rb817a56b76e64e78" /><Relationship Type="http://schemas.openxmlformats.org/officeDocument/2006/relationships/slide" Target="/ppt/slides/slide2.xml" Id="Rf5979f17945c4b88" /><Relationship Type="http://schemas.openxmlformats.org/officeDocument/2006/relationships/slide" Target="/ppt/slides/slide3.xml" Id="R6bbe47c96b2440e7" /><Relationship Type="http://schemas.openxmlformats.org/officeDocument/2006/relationships/slide" Target="/ppt/slides/slide4.xml" Id="Rad00841e4cd7487f" /><Relationship Type="http://schemas.openxmlformats.org/officeDocument/2006/relationships/slide" Target="/ppt/slides/slide5.xml" Id="Rf1c04bccf604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1a62698ed40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96d0ed0b47e3" /><Relationship Type="http://schemas.openxmlformats.org/officeDocument/2006/relationships/theme" Target="/ppt/slideMasters/theme/theme1.xml" Id="R2f8960522534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d96d0ed0b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59da2f27c45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401b4151f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5ed66104e47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d665318fe43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76c16ac3f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887 450 722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