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7b73de76743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3b50db60974535"/>
  </p:sldMasterIdLst>
  <p:sldIdLst>
    <p:sldId xmlns:r="http://schemas.openxmlformats.org/officeDocument/2006/relationships" id="256" r:id="R13590d4294c14b46"/>
    <p:sldId xmlns:r="http://schemas.openxmlformats.org/officeDocument/2006/relationships" id="257" r:id="R105d7f8237944a9e"/>
    <p:sldId xmlns:r="http://schemas.openxmlformats.org/officeDocument/2006/relationships" id="258" r:id="R44e35320678b458a"/>
    <p:sldId xmlns:r="http://schemas.openxmlformats.org/officeDocument/2006/relationships" id="259" r:id="Rfc20906244a04e64"/>
    <p:sldId xmlns:r="http://schemas.openxmlformats.org/officeDocument/2006/relationships" id="260" r:id="R81f1e88b5d5a452d"/>
    <p:sldId xmlns:r="http://schemas.openxmlformats.org/officeDocument/2006/relationships" id="261" r:id="R7087f46e3da94fae"/>
    <p:sldId xmlns:r="http://schemas.openxmlformats.org/officeDocument/2006/relationships" id="262" r:id="R9f8e2979b618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b50db60974535" /><Relationship Type="http://schemas.openxmlformats.org/officeDocument/2006/relationships/slide" Target="/ppt/slides/slide1.xml" Id="R13590d4294c14b46" /><Relationship Type="http://schemas.openxmlformats.org/officeDocument/2006/relationships/slide" Target="/ppt/slides/slide2.xml" Id="R105d7f8237944a9e" /><Relationship Type="http://schemas.openxmlformats.org/officeDocument/2006/relationships/slide" Target="/ppt/slides/slide3.xml" Id="R44e35320678b458a" /><Relationship Type="http://schemas.openxmlformats.org/officeDocument/2006/relationships/slide" Target="/ppt/slides/slide4.xml" Id="Rfc20906244a04e64" /><Relationship Type="http://schemas.openxmlformats.org/officeDocument/2006/relationships/slide" Target="/ppt/slides/slide5.xml" Id="R81f1e88b5d5a452d" /><Relationship Type="http://schemas.openxmlformats.org/officeDocument/2006/relationships/slide" Target="/ppt/slides/slide6.xml" Id="R7087f46e3da94fae" /><Relationship Type="http://schemas.openxmlformats.org/officeDocument/2006/relationships/slide" Target="/ppt/slides/slide7.xml" Id="R9f8e2979b618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859b09f5f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0f39ba1974f91" /><Relationship Type="http://schemas.openxmlformats.org/officeDocument/2006/relationships/theme" Target="/ppt/slideMasters/theme/theme1.xml" Id="Rd17e2e34afe741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70f39ba1974f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766ef9a984a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d7f6ff0f34e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d00d4ae23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b192ca474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d48828fa745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13e2a191e42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da919d8de48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GOSSA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GOSSA INVEST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−232 044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19 305 134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20 320 915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LARS EIVIND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GURRICH MARIANNE STÄRK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HANNE MARI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INGER MARI  –  14,9 %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Kutterveien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3772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887 420 122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