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1f2d9dbee245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4b2d5423b40e4"/>
  </p:sldMasterIdLst>
  <p:sldIdLst>
    <p:sldId xmlns:r="http://schemas.openxmlformats.org/officeDocument/2006/relationships" id="256" r:id="R3a93f9b679a54faf"/>
    <p:sldId xmlns:r="http://schemas.openxmlformats.org/officeDocument/2006/relationships" id="257" r:id="Rf7441137ff7a4f2b"/>
    <p:sldId xmlns:r="http://schemas.openxmlformats.org/officeDocument/2006/relationships" id="258" r:id="R54d1cd13b3084ecf"/>
    <p:sldId xmlns:r="http://schemas.openxmlformats.org/officeDocument/2006/relationships" id="259" r:id="R0976e0570cb34d05"/>
    <p:sldId xmlns:r="http://schemas.openxmlformats.org/officeDocument/2006/relationships" id="260" r:id="R5ff96006cde140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4b2d5423b40e4" /><Relationship Type="http://schemas.openxmlformats.org/officeDocument/2006/relationships/slide" Target="/ppt/slides/slide1.xml" Id="R3a93f9b679a54faf" /><Relationship Type="http://schemas.openxmlformats.org/officeDocument/2006/relationships/slide" Target="/ppt/slides/slide2.xml" Id="Rf7441137ff7a4f2b" /><Relationship Type="http://schemas.openxmlformats.org/officeDocument/2006/relationships/slide" Target="/ppt/slides/slide3.xml" Id="R54d1cd13b3084ecf" /><Relationship Type="http://schemas.openxmlformats.org/officeDocument/2006/relationships/slide" Target="/ppt/slides/slide4.xml" Id="R0976e0570cb34d05" /><Relationship Type="http://schemas.openxmlformats.org/officeDocument/2006/relationships/slide" Target="/ppt/slides/slide5.xml" Id="R5ff96006cde140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64f2e52f54b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1f18cbdfe4010" /><Relationship Type="http://schemas.openxmlformats.org/officeDocument/2006/relationships/theme" Target="/ppt/slideMasters/theme/theme1.xml" Id="R0148c8e92538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1f18cbdfe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7370a2096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b049a711248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ec5e39165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1c42a0f4c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09fb4282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FREDENSBORG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887 234 752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FREDENSBORG BOLIG AS</a:t>
            </a:r>
          </a:p>
        </p:txBody>
      </p:sp>
    </p:spTree>
  </p:cSld>
  <p:clrMapOvr>
    <a:masterClrMapping xmlns:a="http://schemas.openxmlformats.org/drawingml/2006/main"/>
  </p:clrMapOvr>
</p:sld>
</file>