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f352c97e2c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e5070c97c457c"/>
  </p:sldMasterIdLst>
  <p:sldIdLst>
    <p:sldId xmlns:r="http://schemas.openxmlformats.org/officeDocument/2006/relationships" id="256" r:id="Rc23e2f3dd0d346f8"/>
    <p:sldId xmlns:r="http://schemas.openxmlformats.org/officeDocument/2006/relationships" id="257" r:id="R5439a903bdee4897"/>
    <p:sldId xmlns:r="http://schemas.openxmlformats.org/officeDocument/2006/relationships" id="258" r:id="R69f974f7abd041df"/>
    <p:sldId xmlns:r="http://schemas.openxmlformats.org/officeDocument/2006/relationships" id="259" r:id="Rf337fb89d1ca4ad3"/>
    <p:sldId xmlns:r="http://schemas.openxmlformats.org/officeDocument/2006/relationships" id="260" r:id="Re56c854044174ca1"/>
    <p:sldId xmlns:r="http://schemas.openxmlformats.org/officeDocument/2006/relationships" id="261" r:id="R8871971648544524"/>
    <p:sldId xmlns:r="http://schemas.openxmlformats.org/officeDocument/2006/relationships" id="262" r:id="R93a2365c7686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e5070c97c457c" /><Relationship Type="http://schemas.openxmlformats.org/officeDocument/2006/relationships/slide" Target="/ppt/slides/slide1.xml" Id="Rc23e2f3dd0d346f8" /><Relationship Type="http://schemas.openxmlformats.org/officeDocument/2006/relationships/slide" Target="/ppt/slides/slide2.xml" Id="R5439a903bdee4897" /><Relationship Type="http://schemas.openxmlformats.org/officeDocument/2006/relationships/slide" Target="/ppt/slides/slide3.xml" Id="R69f974f7abd041df" /><Relationship Type="http://schemas.openxmlformats.org/officeDocument/2006/relationships/slide" Target="/ppt/slides/slide4.xml" Id="Rf337fb89d1ca4ad3" /><Relationship Type="http://schemas.openxmlformats.org/officeDocument/2006/relationships/slide" Target="/ppt/slides/slide5.xml" Id="Re56c854044174ca1" /><Relationship Type="http://schemas.openxmlformats.org/officeDocument/2006/relationships/slide" Target="/ppt/slides/slide6.xml" Id="R8871971648544524" /><Relationship Type="http://schemas.openxmlformats.org/officeDocument/2006/relationships/slide" Target="/ppt/slides/slide7.xml" Id="R93a2365c7686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4064c020b4a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2729201d244bd" /><Relationship Type="http://schemas.openxmlformats.org/officeDocument/2006/relationships/theme" Target="/ppt/slideMasters/theme/theme1.xml" Id="R2834accfa504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2729201d2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2571061f8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6e2cd409644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90f26195d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1cb5822ea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993c4952c4a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6872fe9547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06c27282c4e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VESTNES HANDELSBYGG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VESTNES HANDELSBYGG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2 368 015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1 866 300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11 375 005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AKA AS, Hvervenmoveien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886 925 972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VESTNES HANDELSBYGG AS</a:t>
            </a:r>
          </a:p>
        </p:txBody>
      </p:sp>
    </p:spTree>
  </p:cSld>
  <p:clrMapOvr>
    <a:masterClrMapping xmlns:a="http://schemas.openxmlformats.org/drawingml/2006/main"/>
  </p:clrMapOvr>
</p:sld>
</file>