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7547cace1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871402ff0945b0"/>
  </p:sldMasterIdLst>
  <p:sldIdLst>
    <p:sldId xmlns:r="http://schemas.openxmlformats.org/officeDocument/2006/relationships" id="256" r:id="Ra076901dbeff460a"/>
    <p:sldId xmlns:r="http://schemas.openxmlformats.org/officeDocument/2006/relationships" id="257" r:id="R8e1b2076ea9941a7"/>
    <p:sldId xmlns:r="http://schemas.openxmlformats.org/officeDocument/2006/relationships" id="258" r:id="Rd8baa110ca8d4093"/>
    <p:sldId xmlns:r="http://schemas.openxmlformats.org/officeDocument/2006/relationships" id="259" r:id="Rb8f1d339ec8648de"/>
    <p:sldId xmlns:r="http://schemas.openxmlformats.org/officeDocument/2006/relationships" id="260" r:id="Reda20b80a84546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71402ff0945b0" /><Relationship Type="http://schemas.openxmlformats.org/officeDocument/2006/relationships/slide" Target="/ppt/slides/slide1.xml" Id="Ra076901dbeff460a" /><Relationship Type="http://schemas.openxmlformats.org/officeDocument/2006/relationships/slide" Target="/ppt/slides/slide2.xml" Id="R8e1b2076ea9941a7" /><Relationship Type="http://schemas.openxmlformats.org/officeDocument/2006/relationships/slide" Target="/ppt/slides/slide3.xml" Id="Rd8baa110ca8d4093" /><Relationship Type="http://schemas.openxmlformats.org/officeDocument/2006/relationships/slide" Target="/ppt/slides/slide4.xml" Id="Rb8f1d339ec8648de" /><Relationship Type="http://schemas.openxmlformats.org/officeDocument/2006/relationships/slide" Target="/ppt/slides/slide5.xml" Id="Reda20b80a84546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94ee27206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4e012a7124b85" /><Relationship Type="http://schemas.openxmlformats.org/officeDocument/2006/relationships/theme" Target="/ppt/slideMasters/theme/theme1.xml" Id="Raaec24491eec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4e012a712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09bceaa8d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7f5958e3f41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4615fc4a146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898a96a6f45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8eb65f57b4a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POMAC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POMAC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POMAC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POMAC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POMAC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POMAC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886 769 482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POMAC AS</a:t>
            </a:r>
          </a:p>
        </p:txBody>
      </p:sp>
    </p:spTree>
  </p:cSld>
  <p:clrMapOvr>
    <a:masterClrMapping xmlns:a="http://schemas.openxmlformats.org/drawingml/2006/main"/>
  </p:clrMapOvr>
</p:sld>
</file>