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2a94aa206d45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23c3ad0c94aaa"/>
  </p:sldMasterIdLst>
  <p:sldIdLst>
    <p:sldId xmlns:r="http://schemas.openxmlformats.org/officeDocument/2006/relationships" id="256" r:id="R4ee16c37f9ec48c4"/>
    <p:sldId xmlns:r="http://schemas.openxmlformats.org/officeDocument/2006/relationships" id="257" r:id="Rc5c2dc85303a44fe"/>
    <p:sldId xmlns:r="http://schemas.openxmlformats.org/officeDocument/2006/relationships" id="258" r:id="R9f4145a28e984ef8"/>
    <p:sldId xmlns:r="http://schemas.openxmlformats.org/officeDocument/2006/relationships" id="259" r:id="R775e19e066484365"/>
    <p:sldId xmlns:r="http://schemas.openxmlformats.org/officeDocument/2006/relationships" id="260" r:id="Rd2707505360945d2"/>
    <p:sldId xmlns:r="http://schemas.openxmlformats.org/officeDocument/2006/relationships" id="261" r:id="R49529bcf1a224983"/>
    <p:sldId xmlns:r="http://schemas.openxmlformats.org/officeDocument/2006/relationships" id="262" r:id="R9b78aa1b9f69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23c3ad0c94aaa" /><Relationship Type="http://schemas.openxmlformats.org/officeDocument/2006/relationships/slide" Target="/ppt/slides/slide1.xml" Id="R4ee16c37f9ec48c4" /><Relationship Type="http://schemas.openxmlformats.org/officeDocument/2006/relationships/slide" Target="/ppt/slides/slide2.xml" Id="Rc5c2dc85303a44fe" /><Relationship Type="http://schemas.openxmlformats.org/officeDocument/2006/relationships/slide" Target="/ppt/slides/slide3.xml" Id="R9f4145a28e984ef8" /><Relationship Type="http://schemas.openxmlformats.org/officeDocument/2006/relationships/slide" Target="/ppt/slides/slide4.xml" Id="R775e19e066484365" /><Relationship Type="http://schemas.openxmlformats.org/officeDocument/2006/relationships/slide" Target="/ppt/slides/slide5.xml" Id="Rd2707505360945d2" /><Relationship Type="http://schemas.openxmlformats.org/officeDocument/2006/relationships/slide" Target="/ppt/slides/slide6.xml" Id="R49529bcf1a224983" /><Relationship Type="http://schemas.openxmlformats.org/officeDocument/2006/relationships/slide" Target="/ppt/slides/slide7.xml" Id="R9b78aa1b9f69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6f6b152d647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9856eb042470b" /><Relationship Type="http://schemas.openxmlformats.org/officeDocument/2006/relationships/theme" Target="/ppt/slideMasters/theme/theme1.xml" Id="Rd22a0fc3ba6e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9856eb042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55c600373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386cfe73c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41279e04c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e00cb3b844d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07359159f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763382c7a4c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3c8b6ccc040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MARCHFIRST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MARCHFIRST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6 695 131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12 544 269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32 123 606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MARCHFIRST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Marchfirst Norway AS, Munkedamsveien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20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885 579 752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