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b0c256898741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2fa86e96e64000"/>
  </p:sldMasterIdLst>
  <p:sldIdLst>
    <p:sldId xmlns:r="http://schemas.openxmlformats.org/officeDocument/2006/relationships" id="256" r:id="R536dd642f8d94e37"/>
    <p:sldId xmlns:r="http://schemas.openxmlformats.org/officeDocument/2006/relationships" id="257" r:id="Re736183f485b4475"/>
    <p:sldId xmlns:r="http://schemas.openxmlformats.org/officeDocument/2006/relationships" id="258" r:id="Re34d60f5622c4272"/>
    <p:sldId xmlns:r="http://schemas.openxmlformats.org/officeDocument/2006/relationships" id="259" r:id="Re4de95475d044db0"/>
    <p:sldId xmlns:r="http://schemas.openxmlformats.org/officeDocument/2006/relationships" id="260" r:id="R4ad2e8a775204a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fa86e96e64000" /><Relationship Type="http://schemas.openxmlformats.org/officeDocument/2006/relationships/slide" Target="/ppt/slides/slide1.xml" Id="R536dd642f8d94e37" /><Relationship Type="http://schemas.openxmlformats.org/officeDocument/2006/relationships/slide" Target="/ppt/slides/slide2.xml" Id="Re736183f485b4475" /><Relationship Type="http://schemas.openxmlformats.org/officeDocument/2006/relationships/slide" Target="/ppt/slides/slide3.xml" Id="Re34d60f5622c4272" /><Relationship Type="http://schemas.openxmlformats.org/officeDocument/2006/relationships/slide" Target="/ppt/slides/slide4.xml" Id="Re4de95475d044db0" /><Relationship Type="http://schemas.openxmlformats.org/officeDocument/2006/relationships/slide" Target="/ppt/slides/slide5.xml" Id="R4ad2e8a775204a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d0ba7857640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a26e6fa494877" /><Relationship Type="http://schemas.openxmlformats.org/officeDocument/2006/relationships/theme" Target="/ppt/slideMasters/theme/theme1.xml" Id="R1354f374baf445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8a26e6fa4948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82324f31e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5c000622640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ecc058cfb4a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03bf3ff824c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09f880229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SVEIS OG MONTERING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SVEIS OG MONTERING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884 879 922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SVEIS OG MONTERING AS</a:t>
            </a:r>
          </a:p>
        </p:txBody>
      </p:sp>
    </p:spTree>
  </p:cSld>
  <p:clrMapOvr>
    <a:masterClrMapping xmlns:a="http://schemas.openxmlformats.org/drawingml/2006/main"/>
  </p:clrMapOvr>
</p:sld>
</file>