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52f8894cf349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d3105831f44fc6"/>
  </p:sldMasterIdLst>
  <p:sldIdLst>
    <p:sldId xmlns:r="http://schemas.openxmlformats.org/officeDocument/2006/relationships" id="256" r:id="R8fb8550252ff48fc"/>
    <p:sldId xmlns:r="http://schemas.openxmlformats.org/officeDocument/2006/relationships" id="257" r:id="R4cb74603f3624c7f"/>
    <p:sldId xmlns:r="http://schemas.openxmlformats.org/officeDocument/2006/relationships" id="258" r:id="Rb6822d081b794fe5"/>
    <p:sldId xmlns:r="http://schemas.openxmlformats.org/officeDocument/2006/relationships" id="259" r:id="Rf0e7fc48d4514f05"/>
    <p:sldId xmlns:r="http://schemas.openxmlformats.org/officeDocument/2006/relationships" id="260" r:id="R5e288863ee44449b"/>
    <p:sldId xmlns:r="http://schemas.openxmlformats.org/officeDocument/2006/relationships" id="261" r:id="R6124d9bf3ea44e01"/>
    <p:sldId xmlns:r="http://schemas.openxmlformats.org/officeDocument/2006/relationships" id="262" r:id="Rec5cdf528b3742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3105831f44fc6" /><Relationship Type="http://schemas.openxmlformats.org/officeDocument/2006/relationships/slide" Target="/ppt/slides/slide1.xml" Id="R8fb8550252ff48fc" /><Relationship Type="http://schemas.openxmlformats.org/officeDocument/2006/relationships/slide" Target="/ppt/slides/slide2.xml" Id="R4cb74603f3624c7f" /><Relationship Type="http://schemas.openxmlformats.org/officeDocument/2006/relationships/slide" Target="/ppt/slides/slide3.xml" Id="Rb6822d081b794fe5" /><Relationship Type="http://schemas.openxmlformats.org/officeDocument/2006/relationships/slide" Target="/ppt/slides/slide4.xml" Id="Rf0e7fc48d4514f05" /><Relationship Type="http://schemas.openxmlformats.org/officeDocument/2006/relationships/slide" Target="/ppt/slides/slide5.xml" Id="R5e288863ee44449b" /><Relationship Type="http://schemas.openxmlformats.org/officeDocument/2006/relationships/slide" Target="/ppt/slides/slide6.xml" Id="R6124d9bf3ea44e01" /><Relationship Type="http://schemas.openxmlformats.org/officeDocument/2006/relationships/slide" Target="/ppt/slides/slide7.xml" Id="Rec5cdf528b3742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d49bbf88d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ebd2bde2b4f37" /><Relationship Type="http://schemas.openxmlformats.org/officeDocument/2006/relationships/theme" Target="/ppt/slideMasters/theme/theme1.xml" Id="Reef8e970ff5347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ebd2bde2b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ae4b398b7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125a4b437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6cc88df0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da80f27a2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2c8a1f95443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cce6bffe54d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cea124343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INVENTRON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NYGON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WEILHAMMER PETER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STAPNES STEINAR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39B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18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884 614 902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