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9c532d753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15d66abb145cd"/>
  </p:sldMasterIdLst>
  <p:sldIdLst>
    <p:sldId xmlns:r="http://schemas.openxmlformats.org/officeDocument/2006/relationships" id="256" r:id="R0d6a537a95364623"/>
    <p:sldId xmlns:r="http://schemas.openxmlformats.org/officeDocument/2006/relationships" id="257" r:id="Rc7fcc9fe77d14d45"/>
    <p:sldId xmlns:r="http://schemas.openxmlformats.org/officeDocument/2006/relationships" id="258" r:id="R86fbc75af85a48a7"/>
    <p:sldId xmlns:r="http://schemas.openxmlformats.org/officeDocument/2006/relationships" id="259" r:id="R10dc0bd485c24c23"/>
    <p:sldId xmlns:r="http://schemas.openxmlformats.org/officeDocument/2006/relationships" id="260" r:id="Rbb4830a3dfb04cfc"/>
    <p:sldId xmlns:r="http://schemas.openxmlformats.org/officeDocument/2006/relationships" id="261" r:id="R405b691d416b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15d66abb145cd" /><Relationship Type="http://schemas.openxmlformats.org/officeDocument/2006/relationships/slide" Target="/ppt/slides/slide1.xml" Id="R0d6a537a95364623" /><Relationship Type="http://schemas.openxmlformats.org/officeDocument/2006/relationships/slide" Target="/ppt/slides/slide2.xml" Id="Rc7fcc9fe77d14d45" /><Relationship Type="http://schemas.openxmlformats.org/officeDocument/2006/relationships/slide" Target="/ppt/slides/slide3.xml" Id="R86fbc75af85a48a7" /><Relationship Type="http://schemas.openxmlformats.org/officeDocument/2006/relationships/slide" Target="/ppt/slides/slide4.xml" Id="R10dc0bd485c24c23" /><Relationship Type="http://schemas.openxmlformats.org/officeDocument/2006/relationships/slide" Target="/ppt/slides/slide5.xml" Id="Rbb4830a3dfb04cfc" /><Relationship Type="http://schemas.openxmlformats.org/officeDocument/2006/relationships/slide" Target="/ppt/slides/slide6.xml" Id="R405b691d416b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041d3aff443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f45b1d61f493a" /><Relationship Type="http://schemas.openxmlformats.org/officeDocument/2006/relationships/theme" Target="/ppt/slideMasters/theme/theme1.xml" Id="R33fb716c7d64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f45b1d61f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93b42018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20a27ef5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d25998881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baa5817f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1ed34e63c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b03247a6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TAKSTOLFABRIKKEN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TAKSTOLFABRIKKEN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9 896 853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1 366 669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5 078 219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6 949 807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884 460 972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TAKSTOLFABRIKKEN AS</a:t>
            </a:r>
          </a:p>
        </p:txBody>
      </p:sp>
    </p:spTree>
  </p:cSld>
  <p:clrMapOvr>
    <a:masterClrMapping xmlns:a="http://schemas.openxmlformats.org/drawingml/2006/main"/>
  </p:clrMapOvr>
</p:sld>
</file>