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bc1fd7e87e4d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698545e0034d8f"/>
  </p:sldMasterIdLst>
  <p:sldIdLst>
    <p:sldId xmlns:r="http://schemas.openxmlformats.org/officeDocument/2006/relationships" id="256" r:id="Rafa12655f03f420d"/>
    <p:sldId xmlns:r="http://schemas.openxmlformats.org/officeDocument/2006/relationships" id="257" r:id="Re0c0c9d05a954543"/>
    <p:sldId xmlns:r="http://schemas.openxmlformats.org/officeDocument/2006/relationships" id="258" r:id="R95af03095cb241de"/>
    <p:sldId xmlns:r="http://schemas.openxmlformats.org/officeDocument/2006/relationships" id="259" r:id="R6a5b1c0ddf8f4c63"/>
    <p:sldId xmlns:r="http://schemas.openxmlformats.org/officeDocument/2006/relationships" id="260" r:id="R93e7246ca9bd4c3c"/>
    <p:sldId xmlns:r="http://schemas.openxmlformats.org/officeDocument/2006/relationships" id="261" r:id="Rbb8a69ee07f5492f"/>
    <p:sldId xmlns:r="http://schemas.openxmlformats.org/officeDocument/2006/relationships" id="262" r:id="R0c625bbe204641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698545e0034d8f" /><Relationship Type="http://schemas.openxmlformats.org/officeDocument/2006/relationships/slide" Target="/ppt/slides/slide1.xml" Id="Rafa12655f03f420d" /><Relationship Type="http://schemas.openxmlformats.org/officeDocument/2006/relationships/slide" Target="/ppt/slides/slide2.xml" Id="Re0c0c9d05a954543" /><Relationship Type="http://schemas.openxmlformats.org/officeDocument/2006/relationships/slide" Target="/ppt/slides/slide3.xml" Id="R95af03095cb241de" /><Relationship Type="http://schemas.openxmlformats.org/officeDocument/2006/relationships/slide" Target="/ppt/slides/slide4.xml" Id="R6a5b1c0ddf8f4c63" /><Relationship Type="http://schemas.openxmlformats.org/officeDocument/2006/relationships/slide" Target="/ppt/slides/slide5.xml" Id="R93e7246ca9bd4c3c" /><Relationship Type="http://schemas.openxmlformats.org/officeDocument/2006/relationships/slide" Target="/ppt/slides/slide6.xml" Id="Rbb8a69ee07f5492f" /><Relationship Type="http://schemas.openxmlformats.org/officeDocument/2006/relationships/slide" Target="/ppt/slides/slide7.xml" Id="R0c625bbe204641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667cb745f345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309d05ee34d28" /><Relationship Type="http://schemas.openxmlformats.org/officeDocument/2006/relationships/theme" Target="/ppt/slideMasters/theme/theme1.xml" Id="R11b3dda9f77544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e309d05ee34d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2b2a6c092540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d4117cb3e42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9b8ca3b494b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72d91992148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909b2da3c44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4fbee936444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ae89fbd46b4b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JAN EGIL TRØEN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EGIL TRØEN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 EGIL TRØEN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EGIL TRØEN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EGIL TRØEN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EGIL TRØEN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−109 174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EGIL TRØEN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TRØEN JAN EGIL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EGIL TRØEN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884 150 892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EGIL TRØEN AS</a:t>
            </a:r>
          </a:p>
        </p:txBody>
      </p:sp>
    </p:spTree>
  </p:cSld>
  <p:clrMapOvr>
    <a:masterClrMapping xmlns:a="http://schemas.openxmlformats.org/drawingml/2006/main"/>
  </p:clrMapOvr>
</p:sld>
</file>