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4f8b11df91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e73d70db44b53"/>
  </p:sldMasterIdLst>
  <p:sldIdLst>
    <p:sldId xmlns:r="http://schemas.openxmlformats.org/officeDocument/2006/relationships" id="256" r:id="Rd677580136bf4dce"/>
    <p:sldId xmlns:r="http://schemas.openxmlformats.org/officeDocument/2006/relationships" id="257" r:id="R37cf9c0c432a44be"/>
    <p:sldId xmlns:r="http://schemas.openxmlformats.org/officeDocument/2006/relationships" id="258" r:id="Rbe5f687aa40f4b29"/>
    <p:sldId xmlns:r="http://schemas.openxmlformats.org/officeDocument/2006/relationships" id="259" r:id="R05297782a13b41d6"/>
    <p:sldId xmlns:r="http://schemas.openxmlformats.org/officeDocument/2006/relationships" id="260" r:id="Re5f67f5f306c46db"/>
    <p:sldId xmlns:r="http://schemas.openxmlformats.org/officeDocument/2006/relationships" id="261" r:id="R7f318d3e271945d1"/>
    <p:sldId xmlns:r="http://schemas.openxmlformats.org/officeDocument/2006/relationships" id="262" r:id="R2192af80d26b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e73d70db44b53" /><Relationship Type="http://schemas.openxmlformats.org/officeDocument/2006/relationships/slide" Target="/ppt/slides/slide1.xml" Id="Rd677580136bf4dce" /><Relationship Type="http://schemas.openxmlformats.org/officeDocument/2006/relationships/slide" Target="/ppt/slides/slide2.xml" Id="R37cf9c0c432a44be" /><Relationship Type="http://schemas.openxmlformats.org/officeDocument/2006/relationships/slide" Target="/ppt/slides/slide3.xml" Id="Rbe5f687aa40f4b29" /><Relationship Type="http://schemas.openxmlformats.org/officeDocument/2006/relationships/slide" Target="/ppt/slides/slide4.xml" Id="R05297782a13b41d6" /><Relationship Type="http://schemas.openxmlformats.org/officeDocument/2006/relationships/slide" Target="/ppt/slides/slide5.xml" Id="Re5f67f5f306c46db" /><Relationship Type="http://schemas.openxmlformats.org/officeDocument/2006/relationships/slide" Target="/ppt/slides/slide6.xml" Id="R7f318d3e271945d1" /><Relationship Type="http://schemas.openxmlformats.org/officeDocument/2006/relationships/slide" Target="/ppt/slides/slide7.xml" Id="R2192af80d26b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aa6ac02d540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580641e3a4277" /><Relationship Type="http://schemas.openxmlformats.org/officeDocument/2006/relationships/theme" Target="/ppt/slideMasters/theme/theme1.xml" Id="R859bf77fd09847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4580641e3a42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869fe46f24b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ebad3bb3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aaf8ddbd3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ca96059114b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9bbd5caf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ae513a81c49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fba721a17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HOFSTAD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HOFSTAD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63 043 099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8 401 873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19 215 959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HOFSTAD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28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post@brodrenehofstad.no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www.brodrenehofstad.no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884 135 222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