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54f7e5479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f91a8e2c384d1d"/>
  </p:sldMasterIdLst>
  <p:sldIdLst>
    <p:sldId xmlns:r="http://schemas.openxmlformats.org/officeDocument/2006/relationships" id="256" r:id="Re2b0c973d18a40e9"/>
    <p:sldId xmlns:r="http://schemas.openxmlformats.org/officeDocument/2006/relationships" id="257" r:id="Ra3e65fd3a66a4fcb"/>
    <p:sldId xmlns:r="http://schemas.openxmlformats.org/officeDocument/2006/relationships" id="258" r:id="Rddaa909b215642d0"/>
    <p:sldId xmlns:r="http://schemas.openxmlformats.org/officeDocument/2006/relationships" id="259" r:id="R0f65e647102d4707"/>
    <p:sldId xmlns:r="http://schemas.openxmlformats.org/officeDocument/2006/relationships" id="260" r:id="R7ef2d61b521a4f81"/>
    <p:sldId xmlns:r="http://schemas.openxmlformats.org/officeDocument/2006/relationships" id="261" r:id="R5340eb194404438b"/>
    <p:sldId xmlns:r="http://schemas.openxmlformats.org/officeDocument/2006/relationships" id="262" r:id="Rff92fb14a16a4c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91a8e2c384d1d" /><Relationship Type="http://schemas.openxmlformats.org/officeDocument/2006/relationships/slide" Target="/ppt/slides/slide1.xml" Id="Re2b0c973d18a40e9" /><Relationship Type="http://schemas.openxmlformats.org/officeDocument/2006/relationships/slide" Target="/ppt/slides/slide2.xml" Id="Ra3e65fd3a66a4fcb" /><Relationship Type="http://schemas.openxmlformats.org/officeDocument/2006/relationships/slide" Target="/ppt/slides/slide3.xml" Id="Rddaa909b215642d0" /><Relationship Type="http://schemas.openxmlformats.org/officeDocument/2006/relationships/slide" Target="/ppt/slides/slide4.xml" Id="R0f65e647102d4707" /><Relationship Type="http://schemas.openxmlformats.org/officeDocument/2006/relationships/slide" Target="/ppt/slides/slide5.xml" Id="R7ef2d61b521a4f81" /><Relationship Type="http://schemas.openxmlformats.org/officeDocument/2006/relationships/slide" Target="/ppt/slides/slide6.xml" Id="R5340eb194404438b" /><Relationship Type="http://schemas.openxmlformats.org/officeDocument/2006/relationships/slide" Target="/ppt/slides/slide7.xml" Id="Rff92fb14a16a4c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09d11ba94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52a02e01f467c" /><Relationship Type="http://schemas.openxmlformats.org/officeDocument/2006/relationships/theme" Target="/ppt/slideMasters/theme/theme1.xml" Id="R30d23513c4144f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552a02e01f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185bd6e6b46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b5e491d0c4b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a9775747f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95b5faffc44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63811e3ca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0613eabbd42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3a5813b2c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REKASNETS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REKASNETS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540 532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30 922 177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35 024 254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LEN STENSAKER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May Len Stensaker, Blakstad Bryggevei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maylen@rekasnets.no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884 014 352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