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afc7a88b8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684469b8a842fd"/>
  </p:sldMasterIdLst>
  <p:sldIdLst>
    <p:sldId xmlns:r="http://schemas.openxmlformats.org/officeDocument/2006/relationships" id="256" r:id="R9c4bd9eeb34a40ec"/>
    <p:sldId xmlns:r="http://schemas.openxmlformats.org/officeDocument/2006/relationships" id="257" r:id="R4da79585714b420a"/>
    <p:sldId xmlns:r="http://schemas.openxmlformats.org/officeDocument/2006/relationships" id="258" r:id="Rd2cb1306d05f4a32"/>
    <p:sldId xmlns:r="http://schemas.openxmlformats.org/officeDocument/2006/relationships" id="259" r:id="R1ecbea5209dd48fb"/>
    <p:sldId xmlns:r="http://schemas.openxmlformats.org/officeDocument/2006/relationships" id="260" r:id="R9107931a06c846c7"/>
    <p:sldId xmlns:r="http://schemas.openxmlformats.org/officeDocument/2006/relationships" id="261" r:id="Re657b50dadc34b46"/>
    <p:sldId xmlns:r="http://schemas.openxmlformats.org/officeDocument/2006/relationships" id="262" r:id="R55dda720a488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84469b8a842fd" /><Relationship Type="http://schemas.openxmlformats.org/officeDocument/2006/relationships/slide" Target="/ppt/slides/slide1.xml" Id="R9c4bd9eeb34a40ec" /><Relationship Type="http://schemas.openxmlformats.org/officeDocument/2006/relationships/slide" Target="/ppt/slides/slide2.xml" Id="R4da79585714b420a" /><Relationship Type="http://schemas.openxmlformats.org/officeDocument/2006/relationships/slide" Target="/ppt/slides/slide3.xml" Id="Rd2cb1306d05f4a32" /><Relationship Type="http://schemas.openxmlformats.org/officeDocument/2006/relationships/slide" Target="/ppt/slides/slide4.xml" Id="R1ecbea5209dd48fb" /><Relationship Type="http://schemas.openxmlformats.org/officeDocument/2006/relationships/slide" Target="/ppt/slides/slide5.xml" Id="R9107931a06c846c7" /><Relationship Type="http://schemas.openxmlformats.org/officeDocument/2006/relationships/slide" Target="/ppt/slides/slide6.xml" Id="Re657b50dadc34b46" /><Relationship Type="http://schemas.openxmlformats.org/officeDocument/2006/relationships/slide" Target="/ppt/slides/slide7.xml" Id="R55dda720a488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44969bb4e4f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c98c36ce04a51" /><Relationship Type="http://schemas.openxmlformats.org/officeDocument/2006/relationships/theme" Target="/ppt/slideMasters/theme/theme1.xml" Id="Rb0334e9eaad2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c98c36ce0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b93dce92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14d98c3d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50500bdfc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b037a740547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37ea55d4d44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55921320a46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7be4d2d5c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ENGINEERING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926 781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7 135 390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HEZARI HAMID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Hallsetveg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85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883 930 142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ENGINEERING AS</a:t>
            </a:r>
          </a:p>
        </p:txBody>
      </p:sp>
    </p:spTree>
  </p:cSld>
  <p:clrMapOvr>
    <a:masterClrMapping xmlns:a="http://schemas.openxmlformats.org/drawingml/2006/main"/>
  </p:clrMapOvr>
</p:sld>
</file>