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41bd64bc742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71fc0afe774af2"/>
  </p:sldMasterIdLst>
  <p:sldIdLst>
    <p:sldId xmlns:r="http://schemas.openxmlformats.org/officeDocument/2006/relationships" id="256" r:id="R0f80f0488fd548c0"/>
    <p:sldId xmlns:r="http://schemas.openxmlformats.org/officeDocument/2006/relationships" id="257" r:id="R1ae4ec2effa340f4"/>
    <p:sldId xmlns:r="http://schemas.openxmlformats.org/officeDocument/2006/relationships" id="258" r:id="R42ccdeecf7a747c1"/>
    <p:sldId xmlns:r="http://schemas.openxmlformats.org/officeDocument/2006/relationships" id="259" r:id="R00e8bfbfc0964356"/>
    <p:sldId xmlns:r="http://schemas.openxmlformats.org/officeDocument/2006/relationships" id="260" r:id="R84948378862e4229"/>
    <p:sldId xmlns:r="http://schemas.openxmlformats.org/officeDocument/2006/relationships" id="261" r:id="R92f5e01f3fcc453f"/>
    <p:sldId xmlns:r="http://schemas.openxmlformats.org/officeDocument/2006/relationships" id="262" r:id="Rd8bb321dc3324f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1fc0afe774af2" /><Relationship Type="http://schemas.openxmlformats.org/officeDocument/2006/relationships/slide" Target="/ppt/slides/slide1.xml" Id="R0f80f0488fd548c0" /><Relationship Type="http://schemas.openxmlformats.org/officeDocument/2006/relationships/slide" Target="/ppt/slides/slide2.xml" Id="R1ae4ec2effa340f4" /><Relationship Type="http://schemas.openxmlformats.org/officeDocument/2006/relationships/slide" Target="/ppt/slides/slide3.xml" Id="R42ccdeecf7a747c1" /><Relationship Type="http://schemas.openxmlformats.org/officeDocument/2006/relationships/slide" Target="/ppt/slides/slide4.xml" Id="R00e8bfbfc0964356" /><Relationship Type="http://schemas.openxmlformats.org/officeDocument/2006/relationships/slide" Target="/ppt/slides/slide5.xml" Id="R84948378862e4229" /><Relationship Type="http://schemas.openxmlformats.org/officeDocument/2006/relationships/slide" Target="/ppt/slides/slide6.xml" Id="R92f5e01f3fcc453f" /><Relationship Type="http://schemas.openxmlformats.org/officeDocument/2006/relationships/slide" Target="/ppt/slides/slide7.xml" Id="Rd8bb321dc3324f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a650e0de942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30f50a620453e" /><Relationship Type="http://schemas.openxmlformats.org/officeDocument/2006/relationships/theme" Target="/ppt/slideMasters/theme/theme1.xml" Id="Rb4d054b14f6e4e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30f50a620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df53082cb45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1b896e33f4b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39f4314c640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32120fcb5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428a383134f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cb18ca9804a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ef02a6518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BYGG AS ble etablert [år] og holder til i Hjelmeland.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173 396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2 127 307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2 158 698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KVAME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Vormedalsvegen 164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4130 Hjelmeland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21 49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883 692 012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