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f544e7a9d5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12ad874e2e4756"/>
  </p:sldMasterIdLst>
  <p:sldIdLst>
    <p:sldId xmlns:r="http://schemas.openxmlformats.org/officeDocument/2006/relationships" id="256" r:id="R441207db0a1b41e4"/>
    <p:sldId xmlns:r="http://schemas.openxmlformats.org/officeDocument/2006/relationships" id="257" r:id="R4a998812572c4d7e"/>
    <p:sldId xmlns:r="http://schemas.openxmlformats.org/officeDocument/2006/relationships" id="258" r:id="Re6370ef3e66544fb"/>
    <p:sldId xmlns:r="http://schemas.openxmlformats.org/officeDocument/2006/relationships" id="259" r:id="R16b26fb5ab8047c2"/>
    <p:sldId xmlns:r="http://schemas.openxmlformats.org/officeDocument/2006/relationships" id="260" r:id="Ra2101c8807c1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2ad874e2e4756" /><Relationship Type="http://schemas.openxmlformats.org/officeDocument/2006/relationships/slide" Target="/ppt/slides/slide1.xml" Id="R441207db0a1b41e4" /><Relationship Type="http://schemas.openxmlformats.org/officeDocument/2006/relationships/slide" Target="/ppt/slides/slide2.xml" Id="R4a998812572c4d7e" /><Relationship Type="http://schemas.openxmlformats.org/officeDocument/2006/relationships/slide" Target="/ppt/slides/slide3.xml" Id="Re6370ef3e66544fb" /><Relationship Type="http://schemas.openxmlformats.org/officeDocument/2006/relationships/slide" Target="/ppt/slides/slide4.xml" Id="R16b26fb5ab8047c2" /><Relationship Type="http://schemas.openxmlformats.org/officeDocument/2006/relationships/slide" Target="/ppt/slides/slide5.xml" Id="Ra2101c8807c1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e053d6c5a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4d4c2a1664839" /><Relationship Type="http://schemas.openxmlformats.org/officeDocument/2006/relationships/theme" Target="/ppt/slideMasters/theme/theme1.xml" Id="Recf1d30eb3a5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4d4c2a16648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23bda0ce340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0f0a163ca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f7973ecd0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949fa202c47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ea447830844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EXA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EXA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883 397 142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