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3de484d0c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09abd0e5545ee"/>
  </p:sldMasterIdLst>
  <p:sldIdLst>
    <p:sldId xmlns:r="http://schemas.openxmlformats.org/officeDocument/2006/relationships" id="256" r:id="R467515b82a3b40cc"/>
    <p:sldId xmlns:r="http://schemas.openxmlformats.org/officeDocument/2006/relationships" id="257" r:id="Rdf957fd226a2467e"/>
    <p:sldId xmlns:r="http://schemas.openxmlformats.org/officeDocument/2006/relationships" id="258" r:id="R5e3258afb52d446c"/>
    <p:sldId xmlns:r="http://schemas.openxmlformats.org/officeDocument/2006/relationships" id="259" r:id="R21c62731e8934a18"/>
    <p:sldId xmlns:r="http://schemas.openxmlformats.org/officeDocument/2006/relationships" id="260" r:id="R5367e7d4cc344bbc"/>
    <p:sldId xmlns:r="http://schemas.openxmlformats.org/officeDocument/2006/relationships" id="261" r:id="R1434597a0d29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09abd0e5545ee" /><Relationship Type="http://schemas.openxmlformats.org/officeDocument/2006/relationships/slide" Target="/ppt/slides/slide1.xml" Id="R467515b82a3b40cc" /><Relationship Type="http://schemas.openxmlformats.org/officeDocument/2006/relationships/slide" Target="/ppt/slides/slide2.xml" Id="Rdf957fd226a2467e" /><Relationship Type="http://schemas.openxmlformats.org/officeDocument/2006/relationships/slide" Target="/ppt/slides/slide3.xml" Id="R5e3258afb52d446c" /><Relationship Type="http://schemas.openxmlformats.org/officeDocument/2006/relationships/slide" Target="/ppt/slides/slide4.xml" Id="R21c62731e8934a18" /><Relationship Type="http://schemas.openxmlformats.org/officeDocument/2006/relationships/slide" Target="/ppt/slides/slide5.xml" Id="R5367e7d4cc344bbc" /><Relationship Type="http://schemas.openxmlformats.org/officeDocument/2006/relationships/slide" Target="/ppt/slides/slide6.xml" Id="R1434597a0d29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301415beb49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e472aaf4e4bad" /><Relationship Type="http://schemas.openxmlformats.org/officeDocument/2006/relationships/theme" Target="/ppt/slideMasters/theme/theme1.xml" Id="R15b444ceeaeb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1e472aaf4e4b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79b8ad281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7b3938ddd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af0e235f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2f5951c9c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b594e0d2a40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d2c5b20c1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KRÅNA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KRÅNA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1 915 429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10 951 649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11 031 689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881 973 162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KRÅNA EIGEDOM AS</a:t>
            </a:r>
          </a:p>
        </p:txBody>
      </p:sp>
    </p:spTree>
  </p:cSld>
  <p:clrMapOvr>
    <a:masterClrMapping xmlns:a="http://schemas.openxmlformats.org/drawingml/2006/main"/>
  </p:clrMapOvr>
</p:sld>
</file>