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e048ff033440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1ff22285b54b71"/>
  </p:sldMasterIdLst>
  <p:sldIdLst>
    <p:sldId xmlns:r="http://schemas.openxmlformats.org/officeDocument/2006/relationships" id="256" r:id="Rf08ec1784dfe4f64"/>
    <p:sldId xmlns:r="http://schemas.openxmlformats.org/officeDocument/2006/relationships" id="257" r:id="Rb0712c22566e482f"/>
    <p:sldId xmlns:r="http://schemas.openxmlformats.org/officeDocument/2006/relationships" id="258" r:id="R4bfb6e93a357427e"/>
    <p:sldId xmlns:r="http://schemas.openxmlformats.org/officeDocument/2006/relationships" id="259" r:id="Re9db926fee634187"/>
    <p:sldId xmlns:r="http://schemas.openxmlformats.org/officeDocument/2006/relationships" id="260" r:id="R1a76b4224c284b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ff22285b54b71" /><Relationship Type="http://schemas.openxmlformats.org/officeDocument/2006/relationships/slide" Target="/ppt/slides/slide1.xml" Id="Rf08ec1784dfe4f64" /><Relationship Type="http://schemas.openxmlformats.org/officeDocument/2006/relationships/slide" Target="/ppt/slides/slide2.xml" Id="Rb0712c22566e482f" /><Relationship Type="http://schemas.openxmlformats.org/officeDocument/2006/relationships/slide" Target="/ppt/slides/slide3.xml" Id="R4bfb6e93a357427e" /><Relationship Type="http://schemas.openxmlformats.org/officeDocument/2006/relationships/slide" Target="/ppt/slides/slide4.xml" Id="Re9db926fee634187" /><Relationship Type="http://schemas.openxmlformats.org/officeDocument/2006/relationships/slide" Target="/ppt/slides/slide5.xml" Id="R1a76b4224c284b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15e64e955b45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5915fdc2942d5" /><Relationship Type="http://schemas.openxmlformats.org/officeDocument/2006/relationships/theme" Target="/ppt/slideMasters/theme/theme1.xml" Id="Re0519b2061dd40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5915fdc29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b9ef642d5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43c9b24b4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cd205d038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1df90148e4e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dcd1f21f845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ARNØY BOLIGSELSKAP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ARNØY BOLIGSELSKAP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880 958 402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