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13d58e9b7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31edb67e54c96"/>
  </p:sldMasterIdLst>
  <p:sldIdLst>
    <p:sldId xmlns:r="http://schemas.openxmlformats.org/officeDocument/2006/relationships" id="256" r:id="R3ca754d02a1d440c"/>
    <p:sldId xmlns:r="http://schemas.openxmlformats.org/officeDocument/2006/relationships" id="257" r:id="Ree2493ef01f0490f"/>
    <p:sldId xmlns:r="http://schemas.openxmlformats.org/officeDocument/2006/relationships" id="258" r:id="R9f80f72adda34f68"/>
    <p:sldId xmlns:r="http://schemas.openxmlformats.org/officeDocument/2006/relationships" id="259" r:id="R12132022b84c4eba"/>
    <p:sldId xmlns:r="http://schemas.openxmlformats.org/officeDocument/2006/relationships" id="260" r:id="Rdd6f829ed5f347bf"/>
    <p:sldId xmlns:r="http://schemas.openxmlformats.org/officeDocument/2006/relationships" id="261" r:id="R4d64a05db5ba4200"/>
    <p:sldId xmlns:r="http://schemas.openxmlformats.org/officeDocument/2006/relationships" id="262" r:id="R709d39e6e05b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31edb67e54c96" /><Relationship Type="http://schemas.openxmlformats.org/officeDocument/2006/relationships/slide" Target="/ppt/slides/slide1.xml" Id="R3ca754d02a1d440c" /><Relationship Type="http://schemas.openxmlformats.org/officeDocument/2006/relationships/slide" Target="/ppt/slides/slide2.xml" Id="Ree2493ef01f0490f" /><Relationship Type="http://schemas.openxmlformats.org/officeDocument/2006/relationships/slide" Target="/ppt/slides/slide3.xml" Id="R9f80f72adda34f68" /><Relationship Type="http://schemas.openxmlformats.org/officeDocument/2006/relationships/slide" Target="/ppt/slides/slide4.xml" Id="R12132022b84c4eba" /><Relationship Type="http://schemas.openxmlformats.org/officeDocument/2006/relationships/slide" Target="/ppt/slides/slide5.xml" Id="Rdd6f829ed5f347bf" /><Relationship Type="http://schemas.openxmlformats.org/officeDocument/2006/relationships/slide" Target="/ppt/slides/slide6.xml" Id="R4d64a05db5ba4200" /><Relationship Type="http://schemas.openxmlformats.org/officeDocument/2006/relationships/slide" Target="/ppt/slides/slide7.xml" Id="R709d39e6e05b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20b288de14e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7fdb4cb754e79" /><Relationship Type="http://schemas.openxmlformats.org/officeDocument/2006/relationships/theme" Target="/ppt/slideMasters/theme/theme1.xml" Id="R735305d81f2b41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7fdb4cb75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3ce887647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792283a3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60bd4aba3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420c97542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6b81ca3a4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0970bb3c44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2e85dad11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GLOBE TRAVEL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GLOBE TRAVEL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1 101 511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LEIF JOHAN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STRANDHEIM OTTO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Holmedalsgården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33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880 479 482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GLOBE TRAVEL AS</a:t>
            </a:r>
          </a:p>
        </p:txBody>
      </p:sp>
    </p:spTree>
  </p:cSld>
  <p:clrMapOvr>
    <a:masterClrMapping xmlns:a="http://schemas.openxmlformats.org/drawingml/2006/main"/>
  </p:clrMapOvr>
</p:sld>
</file>