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4b904afcee40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86e58fef724e38"/>
  </p:sldMasterIdLst>
  <p:sldIdLst>
    <p:sldId xmlns:r="http://schemas.openxmlformats.org/officeDocument/2006/relationships" id="256" r:id="R52be476e220f4297"/>
    <p:sldId xmlns:r="http://schemas.openxmlformats.org/officeDocument/2006/relationships" id="257" r:id="R798e65cc648b4c96"/>
    <p:sldId xmlns:r="http://schemas.openxmlformats.org/officeDocument/2006/relationships" id="258" r:id="R838523b604f74450"/>
    <p:sldId xmlns:r="http://schemas.openxmlformats.org/officeDocument/2006/relationships" id="259" r:id="R15716031706c45e5"/>
    <p:sldId xmlns:r="http://schemas.openxmlformats.org/officeDocument/2006/relationships" id="260" r:id="R8f6030feb7bb4e1c"/>
    <p:sldId xmlns:r="http://schemas.openxmlformats.org/officeDocument/2006/relationships" id="261" r:id="R6a5dd507e02343cf"/>
    <p:sldId xmlns:r="http://schemas.openxmlformats.org/officeDocument/2006/relationships" id="262" r:id="R7e0fc36c3f1240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6e58fef724e38" /><Relationship Type="http://schemas.openxmlformats.org/officeDocument/2006/relationships/slide" Target="/ppt/slides/slide1.xml" Id="R52be476e220f4297" /><Relationship Type="http://schemas.openxmlformats.org/officeDocument/2006/relationships/slide" Target="/ppt/slides/slide2.xml" Id="R798e65cc648b4c96" /><Relationship Type="http://schemas.openxmlformats.org/officeDocument/2006/relationships/slide" Target="/ppt/slides/slide3.xml" Id="R838523b604f74450" /><Relationship Type="http://schemas.openxmlformats.org/officeDocument/2006/relationships/slide" Target="/ppt/slides/slide4.xml" Id="R15716031706c45e5" /><Relationship Type="http://schemas.openxmlformats.org/officeDocument/2006/relationships/slide" Target="/ppt/slides/slide5.xml" Id="R8f6030feb7bb4e1c" /><Relationship Type="http://schemas.openxmlformats.org/officeDocument/2006/relationships/slide" Target="/ppt/slides/slide6.xml" Id="R6a5dd507e02343cf" /><Relationship Type="http://schemas.openxmlformats.org/officeDocument/2006/relationships/slide" Target="/ppt/slides/slide7.xml" Id="R7e0fc36c3f1240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362e255684a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4f14398614320" /><Relationship Type="http://schemas.openxmlformats.org/officeDocument/2006/relationships/theme" Target="/ppt/slideMasters/theme/theme1.xml" Id="Rd5b5f2e33b8444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64f143986143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e4f4caeb547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afbd341f041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849c0e15443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5c4236fbd42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a822e9ef345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5813d730040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a060e20014e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STABEKK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STABEKK REGNSKAPSSERVICE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7 722 084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1 639 241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1 261 952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4 076 038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7 730 367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BJERKEK OLE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 etg, Storengveien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07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880 405 802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