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2082b044867434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5291be5d51d42c2"/>
  </p:sldMasterIdLst>
  <p:sldIdLst>
    <p:sldId xmlns:r="http://schemas.openxmlformats.org/officeDocument/2006/relationships" id="256" r:id="R3ea809320c104228"/>
    <p:sldId xmlns:r="http://schemas.openxmlformats.org/officeDocument/2006/relationships" id="257" r:id="Refd96ed299db446b"/>
    <p:sldId xmlns:r="http://schemas.openxmlformats.org/officeDocument/2006/relationships" id="258" r:id="Rcbe204c78dad43c8"/>
    <p:sldId xmlns:r="http://schemas.openxmlformats.org/officeDocument/2006/relationships" id="259" r:id="Rb3f89b10fdaa4348"/>
    <p:sldId xmlns:r="http://schemas.openxmlformats.org/officeDocument/2006/relationships" id="260" r:id="R9fc2425ad9eb42c0"/>
    <p:sldId xmlns:r="http://schemas.openxmlformats.org/officeDocument/2006/relationships" id="261" r:id="R2a161e0d712c4db7"/>
    <p:sldId xmlns:r="http://schemas.openxmlformats.org/officeDocument/2006/relationships" id="262" r:id="R8aae9c24ef14405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5291be5d51d42c2" /><Relationship Type="http://schemas.openxmlformats.org/officeDocument/2006/relationships/slide" Target="/ppt/slides/slide1.xml" Id="R3ea809320c104228" /><Relationship Type="http://schemas.openxmlformats.org/officeDocument/2006/relationships/slide" Target="/ppt/slides/slide2.xml" Id="Refd96ed299db446b" /><Relationship Type="http://schemas.openxmlformats.org/officeDocument/2006/relationships/slide" Target="/ppt/slides/slide3.xml" Id="Rcbe204c78dad43c8" /><Relationship Type="http://schemas.openxmlformats.org/officeDocument/2006/relationships/slide" Target="/ppt/slides/slide4.xml" Id="Rb3f89b10fdaa4348" /><Relationship Type="http://schemas.openxmlformats.org/officeDocument/2006/relationships/slide" Target="/ppt/slides/slide5.xml" Id="R9fc2425ad9eb42c0" /><Relationship Type="http://schemas.openxmlformats.org/officeDocument/2006/relationships/slide" Target="/ppt/slides/slide6.xml" Id="R2a161e0d712c4db7" /><Relationship Type="http://schemas.openxmlformats.org/officeDocument/2006/relationships/slide" Target="/ppt/slides/slide7.xml" Id="R8aae9c24ef14405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6a9d352c1cd428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2954c5e03d476d" /><Relationship Type="http://schemas.openxmlformats.org/officeDocument/2006/relationships/theme" Target="/ppt/slideMasters/theme/theme1.xml" Id="R23e9548443ce4d5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22954c5e03d476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b302e0426a465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f1d569439c4e2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545fd644f0461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1c44b567b8431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41bae0a50e4a8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8e24100bc7439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ff628b1889452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STABEKK REGNSKAPSSERVICE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STABEKK REGNSKAPSSERVICE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STABEKK REGNSKAPSSERVICE AS ble etablert [år] og holder til i Jar.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STABEKK REGNSKAPSSERVICE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STABEKK REGNSKAPSSERVICE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STABEKK REGNSKAPSSERVICE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7 530 264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1 678 955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1 338 658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4 014 086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7 894 871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STABEKK REGNSKAPSSERVICE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BJERKEK OLE HÅKON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STABEKK REGNSKAPSSERVICE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 etg, Storengveien 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1358 Jar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67 58 07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880 405 802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STABEKK REGNSKAPSSERVICE AS</a:t>
            </a:r>
          </a:p>
        </p:txBody>
      </p:sp>
    </p:spTree>
  </p:cSld>
  <p:clrMapOvr>
    <a:masterClrMapping xmlns:a="http://schemas.openxmlformats.org/drawingml/2006/main"/>
  </p:clrMapOvr>
</p:sld>
</file>