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9843010c9a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b47be91b3b4381"/>
  </p:sldMasterIdLst>
  <p:sldIdLst>
    <p:sldId xmlns:r="http://schemas.openxmlformats.org/officeDocument/2006/relationships" id="256" r:id="R0e0796348586470c"/>
    <p:sldId xmlns:r="http://schemas.openxmlformats.org/officeDocument/2006/relationships" id="257" r:id="R11912eb8d20c4766"/>
    <p:sldId xmlns:r="http://schemas.openxmlformats.org/officeDocument/2006/relationships" id="258" r:id="Rf9de40ce5a2a4abb"/>
    <p:sldId xmlns:r="http://schemas.openxmlformats.org/officeDocument/2006/relationships" id="259" r:id="Re5b20616365f4f6b"/>
    <p:sldId xmlns:r="http://schemas.openxmlformats.org/officeDocument/2006/relationships" id="260" r:id="Rfc6cfa3a58a244df"/>
    <p:sldId xmlns:r="http://schemas.openxmlformats.org/officeDocument/2006/relationships" id="261" r:id="R96b39a17b985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47be91b3b4381" /><Relationship Type="http://schemas.openxmlformats.org/officeDocument/2006/relationships/slide" Target="/ppt/slides/slide1.xml" Id="R0e0796348586470c" /><Relationship Type="http://schemas.openxmlformats.org/officeDocument/2006/relationships/slide" Target="/ppt/slides/slide2.xml" Id="R11912eb8d20c4766" /><Relationship Type="http://schemas.openxmlformats.org/officeDocument/2006/relationships/slide" Target="/ppt/slides/slide3.xml" Id="Rf9de40ce5a2a4abb" /><Relationship Type="http://schemas.openxmlformats.org/officeDocument/2006/relationships/slide" Target="/ppt/slides/slide4.xml" Id="Re5b20616365f4f6b" /><Relationship Type="http://schemas.openxmlformats.org/officeDocument/2006/relationships/slide" Target="/ppt/slides/slide5.xml" Id="Rfc6cfa3a58a244df" /><Relationship Type="http://schemas.openxmlformats.org/officeDocument/2006/relationships/slide" Target="/ppt/slides/slide6.xml" Id="R96b39a17b985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e26e7b59347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e90897a6c4baa" /><Relationship Type="http://schemas.openxmlformats.org/officeDocument/2006/relationships/theme" Target="/ppt/slideMasters/theme/theme1.xml" Id="Rc6d95248815c4b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2e90897a6c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43bccb9e94f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67db08fdb48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51643a95f4c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e375bb070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18e779ea6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6c0d2c3dd40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