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f2600f0e4743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823f2d6700435a"/>
  </p:sldMasterIdLst>
  <p:sldIdLst>
    <p:sldId xmlns:r="http://schemas.openxmlformats.org/officeDocument/2006/relationships" id="256" r:id="R9e1ae464b0bf4eab"/>
    <p:sldId xmlns:r="http://schemas.openxmlformats.org/officeDocument/2006/relationships" id="257" r:id="R78614daaff7f4991"/>
    <p:sldId xmlns:r="http://schemas.openxmlformats.org/officeDocument/2006/relationships" id="258" r:id="Rd05a7028297e4a0a"/>
    <p:sldId xmlns:r="http://schemas.openxmlformats.org/officeDocument/2006/relationships" id="259" r:id="Rfd7923e97fe8424a"/>
    <p:sldId xmlns:r="http://schemas.openxmlformats.org/officeDocument/2006/relationships" id="260" r:id="R67c7c5488de94982"/>
    <p:sldId xmlns:r="http://schemas.openxmlformats.org/officeDocument/2006/relationships" id="261" r:id="Ra22391ba6eb24d17"/>
    <p:sldId xmlns:r="http://schemas.openxmlformats.org/officeDocument/2006/relationships" id="262" r:id="Rc2cf3da14ca24e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823f2d6700435a" /><Relationship Type="http://schemas.openxmlformats.org/officeDocument/2006/relationships/slide" Target="/ppt/slides/slide1.xml" Id="R9e1ae464b0bf4eab" /><Relationship Type="http://schemas.openxmlformats.org/officeDocument/2006/relationships/slide" Target="/ppt/slides/slide2.xml" Id="R78614daaff7f4991" /><Relationship Type="http://schemas.openxmlformats.org/officeDocument/2006/relationships/slide" Target="/ppt/slides/slide3.xml" Id="Rd05a7028297e4a0a" /><Relationship Type="http://schemas.openxmlformats.org/officeDocument/2006/relationships/slide" Target="/ppt/slides/slide4.xml" Id="Rfd7923e97fe8424a" /><Relationship Type="http://schemas.openxmlformats.org/officeDocument/2006/relationships/slide" Target="/ppt/slides/slide5.xml" Id="R67c7c5488de94982" /><Relationship Type="http://schemas.openxmlformats.org/officeDocument/2006/relationships/slide" Target="/ppt/slides/slide6.xml" Id="Ra22391ba6eb24d17" /><Relationship Type="http://schemas.openxmlformats.org/officeDocument/2006/relationships/slide" Target="/ppt/slides/slide7.xml" Id="Rc2cf3da14ca24e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8e2f3e921547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9c147c7844961" /><Relationship Type="http://schemas.openxmlformats.org/officeDocument/2006/relationships/theme" Target="/ppt/slideMasters/theme/theme1.xml" Id="R0a9377f6be434b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e9c147c78449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6062ca6cb44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4f41f40b541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3121b599b43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92b5059fa4a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05ee1335945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1b69de47f40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ae1cdcad44b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TIMMO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TIMMO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2 040 783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2 452 143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TYSSE ELIDA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63 95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880 273 612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TIMMO AS</a:t>
            </a:r>
          </a:p>
        </p:txBody>
      </p:sp>
    </p:spTree>
  </p:cSld>
  <p:clrMapOvr>
    <a:masterClrMapping xmlns:a="http://schemas.openxmlformats.org/drawingml/2006/main"/>
  </p:clrMapOvr>
</p:sld>
</file>