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f0378183c18445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efe29b96bc2415b"/>
  </p:sldMasterIdLst>
  <p:sldIdLst>
    <p:sldId xmlns:r="http://schemas.openxmlformats.org/officeDocument/2006/relationships" id="256" r:id="Ra20c53af207b402d"/>
    <p:sldId xmlns:r="http://schemas.openxmlformats.org/officeDocument/2006/relationships" id="257" r:id="R5b7e1be83a7b4b8c"/>
    <p:sldId xmlns:r="http://schemas.openxmlformats.org/officeDocument/2006/relationships" id="258" r:id="R2d93758c89274f85"/>
    <p:sldId xmlns:r="http://schemas.openxmlformats.org/officeDocument/2006/relationships" id="259" r:id="R4fe9277d837c4ef6"/>
    <p:sldId xmlns:r="http://schemas.openxmlformats.org/officeDocument/2006/relationships" id="260" r:id="R76e688543e7a448f"/>
    <p:sldId xmlns:r="http://schemas.openxmlformats.org/officeDocument/2006/relationships" id="261" r:id="R519bbbe6930b468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efe29b96bc2415b" /><Relationship Type="http://schemas.openxmlformats.org/officeDocument/2006/relationships/slide" Target="/ppt/slides/slide1.xml" Id="Ra20c53af207b402d" /><Relationship Type="http://schemas.openxmlformats.org/officeDocument/2006/relationships/slide" Target="/ppt/slides/slide2.xml" Id="R5b7e1be83a7b4b8c" /><Relationship Type="http://schemas.openxmlformats.org/officeDocument/2006/relationships/slide" Target="/ppt/slides/slide3.xml" Id="R2d93758c89274f85" /><Relationship Type="http://schemas.openxmlformats.org/officeDocument/2006/relationships/slide" Target="/ppt/slides/slide4.xml" Id="R4fe9277d837c4ef6" /><Relationship Type="http://schemas.openxmlformats.org/officeDocument/2006/relationships/slide" Target="/ppt/slides/slide5.xml" Id="R76e688543e7a448f" /><Relationship Type="http://schemas.openxmlformats.org/officeDocument/2006/relationships/slide" Target="/ppt/slides/slide6.xml" Id="R519bbbe6930b468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550ab4a167c404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10350ab58a4ec4" /><Relationship Type="http://schemas.openxmlformats.org/officeDocument/2006/relationships/theme" Target="/ppt/slideMasters/theme/theme1.xml" Id="R19433bcd1586475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610350ab58a4ec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2f7467590a48f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39d610c56743f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31fb232dfd4ff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e3f0ebead1410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b1f6d5c35449e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adcb5b442d4b7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ÅSBU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ÅSBU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ÅSBU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ÅSBU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ÅSBU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ÅSBU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2018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34 499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−25 583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−39 048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3 730 555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4 269 505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ÅSBU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880 146 092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ÅSBU AS</a:t>
            </a:r>
          </a:p>
        </p:txBody>
      </p:sp>
    </p:spTree>
  </p:cSld>
  <p:clrMapOvr>
    <a:masterClrMapping xmlns:a="http://schemas.openxmlformats.org/drawingml/2006/main"/>
  </p:clrMapOvr>
</p:sld>
</file>