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eb744e98a241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6a4b5000f47fb"/>
  </p:sldMasterIdLst>
  <p:sldIdLst>
    <p:sldId xmlns:r="http://schemas.openxmlformats.org/officeDocument/2006/relationships" id="256" r:id="R682a2a0a62744716"/>
    <p:sldId xmlns:r="http://schemas.openxmlformats.org/officeDocument/2006/relationships" id="257" r:id="Raa73071664074315"/>
    <p:sldId xmlns:r="http://schemas.openxmlformats.org/officeDocument/2006/relationships" id="258" r:id="R2ac021d6668a4d92"/>
    <p:sldId xmlns:r="http://schemas.openxmlformats.org/officeDocument/2006/relationships" id="259" r:id="R7bdec97dd4d14c2c"/>
    <p:sldId xmlns:r="http://schemas.openxmlformats.org/officeDocument/2006/relationships" id="260" r:id="R68ccd341d63e4ff5"/>
    <p:sldId xmlns:r="http://schemas.openxmlformats.org/officeDocument/2006/relationships" id="261" r:id="R99c2bb77461d4217"/>
    <p:sldId xmlns:r="http://schemas.openxmlformats.org/officeDocument/2006/relationships" id="262" r:id="R0ca794e54c18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6a4b5000f47fb" /><Relationship Type="http://schemas.openxmlformats.org/officeDocument/2006/relationships/slide" Target="/ppt/slides/slide1.xml" Id="R682a2a0a62744716" /><Relationship Type="http://schemas.openxmlformats.org/officeDocument/2006/relationships/slide" Target="/ppt/slides/slide2.xml" Id="Raa73071664074315" /><Relationship Type="http://schemas.openxmlformats.org/officeDocument/2006/relationships/slide" Target="/ppt/slides/slide3.xml" Id="R2ac021d6668a4d92" /><Relationship Type="http://schemas.openxmlformats.org/officeDocument/2006/relationships/slide" Target="/ppt/slides/slide4.xml" Id="R7bdec97dd4d14c2c" /><Relationship Type="http://schemas.openxmlformats.org/officeDocument/2006/relationships/slide" Target="/ppt/slides/slide5.xml" Id="R68ccd341d63e4ff5" /><Relationship Type="http://schemas.openxmlformats.org/officeDocument/2006/relationships/slide" Target="/ppt/slides/slide6.xml" Id="R99c2bb77461d4217" /><Relationship Type="http://schemas.openxmlformats.org/officeDocument/2006/relationships/slide" Target="/ppt/slides/slide7.xml" Id="R0ca794e54c18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c79994707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122362030417e" /><Relationship Type="http://schemas.openxmlformats.org/officeDocument/2006/relationships/theme" Target="/ppt/slideMasters/theme/theme1.xml" Id="R824fdb2c9abc49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512236203041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fee5efa6a4b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202377e964d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724fc0694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85718c9dc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f0a181fe742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d94d344654c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1e4b9ba4c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SVS MELHUSET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SVS MELHUSET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SVS MELHUSET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SVS MELHUSET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SVS MELHUSET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SVS MELHUSET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1 548 491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1 076 889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9 810 939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13 513 038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SVS MELHUSET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ROMARIO INVEST AS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SNØFUGL ÅSMUND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VASLAG ARNE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EIENDOM AS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MIDT-NORGE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NORGESHUS EIENDOM AS  –  9,5 %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SVS MELHUSET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Vegamot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04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879 916 372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SVS MELHUSET AS</a:t>
            </a:r>
          </a:p>
        </p:txBody>
      </p:sp>
    </p:spTree>
  </p:cSld>
  <p:clrMapOvr>
    <a:masterClrMapping xmlns:a="http://schemas.openxmlformats.org/drawingml/2006/main"/>
  </p:clrMapOvr>
</p:sld>
</file>