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21136b3b2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530f919bc49ec"/>
  </p:sldMasterIdLst>
  <p:sldIdLst>
    <p:sldId xmlns:r="http://schemas.openxmlformats.org/officeDocument/2006/relationships" id="256" r:id="R35d98d8b71274238"/>
    <p:sldId xmlns:r="http://schemas.openxmlformats.org/officeDocument/2006/relationships" id="257" r:id="R7cea6ddcee234c59"/>
    <p:sldId xmlns:r="http://schemas.openxmlformats.org/officeDocument/2006/relationships" id="258" r:id="Ra83463c45b274b9e"/>
    <p:sldId xmlns:r="http://schemas.openxmlformats.org/officeDocument/2006/relationships" id="259" r:id="Rf3510e346b5448ac"/>
    <p:sldId xmlns:r="http://schemas.openxmlformats.org/officeDocument/2006/relationships" id="260" r:id="R8cf315ff835d40cb"/>
    <p:sldId xmlns:r="http://schemas.openxmlformats.org/officeDocument/2006/relationships" id="261" r:id="Ra73eeea9e77242a5"/>
    <p:sldId xmlns:r="http://schemas.openxmlformats.org/officeDocument/2006/relationships" id="262" r:id="R165009add57e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530f919bc49ec" /><Relationship Type="http://schemas.openxmlformats.org/officeDocument/2006/relationships/slide" Target="/ppt/slides/slide1.xml" Id="R35d98d8b71274238" /><Relationship Type="http://schemas.openxmlformats.org/officeDocument/2006/relationships/slide" Target="/ppt/slides/slide2.xml" Id="R7cea6ddcee234c59" /><Relationship Type="http://schemas.openxmlformats.org/officeDocument/2006/relationships/slide" Target="/ppt/slides/slide3.xml" Id="Ra83463c45b274b9e" /><Relationship Type="http://schemas.openxmlformats.org/officeDocument/2006/relationships/slide" Target="/ppt/slides/slide4.xml" Id="Rf3510e346b5448ac" /><Relationship Type="http://schemas.openxmlformats.org/officeDocument/2006/relationships/slide" Target="/ppt/slides/slide5.xml" Id="R8cf315ff835d40cb" /><Relationship Type="http://schemas.openxmlformats.org/officeDocument/2006/relationships/slide" Target="/ppt/slides/slide6.xml" Id="Ra73eeea9e77242a5" /><Relationship Type="http://schemas.openxmlformats.org/officeDocument/2006/relationships/slide" Target="/ppt/slides/slide7.xml" Id="R165009add57e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11a272f4b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45b0e947b4b2c" /><Relationship Type="http://schemas.openxmlformats.org/officeDocument/2006/relationships/theme" Target="/ppt/slideMasters/theme/theme1.xml" Id="Rc3516e5b684f4a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45b0e947b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1cc45a94b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7231f41fa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854f85bd9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f1fd0a941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d9446ed2a4d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5e02f98b9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b1300414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LAUKAS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LAUKAS ELEKTRISKE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93 793 869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2 293 674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36 101 364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LAUKAS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879 484 952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LAUKAS ELEKTRISKE AS</a:t>
            </a:r>
          </a:p>
        </p:txBody>
      </p:sp>
    </p:spTree>
  </p:cSld>
  <p:clrMapOvr>
    <a:masterClrMapping xmlns:a="http://schemas.openxmlformats.org/drawingml/2006/main"/>
  </p:clrMapOvr>
</p:sld>
</file>