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c7fb47d79f49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7c4fd348364355"/>
  </p:sldMasterIdLst>
  <p:sldIdLst>
    <p:sldId xmlns:r="http://schemas.openxmlformats.org/officeDocument/2006/relationships" id="256" r:id="Rde70fa608ae54de7"/>
    <p:sldId xmlns:r="http://schemas.openxmlformats.org/officeDocument/2006/relationships" id="257" r:id="Rbdfa3fb8b82c400f"/>
    <p:sldId xmlns:r="http://schemas.openxmlformats.org/officeDocument/2006/relationships" id="258" r:id="R37455f355b2c442d"/>
    <p:sldId xmlns:r="http://schemas.openxmlformats.org/officeDocument/2006/relationships" id="259" r:id="Rc0a3fb25d046404a"/>
    <p:sldId xmlns:r="http://schemas.openxmlformats.org/officeDocument/2006/relationships" id="260" r:id="Rea23d8d5e6f24393"/>
    <p:sldId xmlns:r="http://schemas.openxmlformats.org/officeDocument/2006/relationships" id="261" r:id="R469e427f41b2415f"/>
    <p:sldId xmlns:r="http://schemas.openxmlformats.org/officeDocument/2006/relationships" id="262" r:id="R1c9874a3b930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c4fd348364355" /><Relationship Type="http://schemas.openxmlformats.org/officeDocument/2006/relationships/slide" Target="/ppt/slides/slide1.xml" Id="Rde70fa608ae54de7" /><Relationship Type="http://schemas.openxmlformats.org/officeDocument/2006/relationships/slide" Target="/ppt/slides/slide2.xml" Id="Rbdfa3fb8b82c400f" /><Relationship Type="http://schemas.openxmlformats.org/officeDocument/2006/relationships/slide" Target="/ppt/slides/slide3.xml" Id="R37455f355b2c442d" /><Relationship Type="http://schemas.openxmlformats.org/officeDocument/2006/relationships/slide" Target="/ppt/slides/slide4.xml" Id="Rc0a3fb25d046404a" /><Relationship Type="http://schemas.openxmlformats.org/officeDocument/2006/relationships/slide" Target="/ppt/slides/slide5.xml" Id="Rea23d8d5e6f24393" /><Relationship Type="http://schemas.openxmlformats.org/officeDocument/2006/relationships/slide" Target="/ppt/slides/slide6.xml" Id="R469e427f41b2415f" /><Relationship Type="http://schemas.openxmlformats.org/officeDocument/2006/relationships/slide" Target="/ppt/slides/slide7.xml" Id="R1c9874a3b930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a68dcc61e40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e1f7115b3494b" /><Relationship Type="http://schemas.openxmlformats.org/officeDocument/2006/relationships/theme" Target="/ppt/slideMasters/theme/theme1.xml" Id="R673955cf5b2a43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e1f7115b3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040082a6840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4b141d757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e6bf3b755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75e2fed474a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95ba303b4e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d94af4f249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b3a144ff3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