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36077144064b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652e0a98fa4d27"/>
  </p:sldMasterIdLst>
  <p:sldIdLst>
    <p:sldId xmlns:r="http://schemas.openxmlformats.org/officeDocument/2006/relationships" id="256" r:id="Rd5971bf558324bd5"/>
    <p:sldId xmlns:r="http://schemas.openxmlformats.org/officeDocument/2006/relationships" id="257" r:id="Rb278d65a30164d02"/>
    <p:sldId xmlns:r="http://schemas.openxmlformats.org/officeDocument/2006/relationships" id="258" r:id="Ra3a6a72e73a04539"/>
    <p:sldId xmlns:r="http://schemas.openxmlformats.org/officeDocument/2006/relationships" id="259" r:id="Ref189d513276438d"/>
    <p:sldId xmlns:r="http://schemas.openxmlformats.org/officeDocument/2006/relationships" id="260" r:id="R162bdb5b292141eb"/>
    <p:sldId xmlns:r="http://schemas.openxmlformats.org/officeDocument/2006/relationships" id="261" r:id="Rdfb9ff1ad44243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652e0a98fa4d27" /><Relationship Type="http://schemas.openxmlformats.org/officeDocument/2006/relationships/slide" Target="/ppt/slides/slide1.xml" Id="Rd5971bf558324bd5" /><Relationship Type="http://schemas.openxmlformats.org/officeDocument/2006/relationships/slide" Target="/ppt/slides/slide2.xml" Id="Rb278d65a30164d02" /><Relationship Type="http://schemas.openxmlformats.org/officeDocument/2006/relationships/slide" Target="/ppt/slides/slide3.xml" Id="Ra3a6a72e73a04539" /><Relationship Type="http://schemas.openxmlformats.org/officeDocument/2006/relationships/slide" Target="/ppt/slides/slide4.xml" Id="Ref189d513276438d" /><Relationship Type="http://schemas.openxmlformats.org/officeDocument/2006/relationships/slide" Target="/ppt/slides/slide5.xml" Id="R162bdb5b292141eb" /><Relationship Type="http://schemas.openxmlformats.org/officeDocument/2006/relationships/slide" Target="/ppt/slides/slide6.xml" Id="Rdfb9ff1ad44243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308afd125e45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9d27d23d844d6d" /><Relationship Type="http://schemas.openxmlformats.org/officeDocument/2006/relationships/theme" Target="/ppt/slideMasters/theme/theme1.xml" Id="Rf8ca8f9087cb4e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9d27d23d844d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db2c14914545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485a4a02ff46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9d926504f94b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7be13e14e43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68dea5ae794d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481b562c0046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NG MENY VESTFOLD TELEMARK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Karenslyst allé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www.meny.no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879 447 232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