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23291ae1b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a4b703e33347a2"/>
  </p:sldMasterIdLst>
  <p:sldIdLst>
    <p:sldId xmlns:r="http://schemas.openxmlformats.org/officeDocument/2006/relationships" id="256" r:id="Radd0f264fd9f4dfc"/>
    <p:sldId xmlns:r="http://schemas.openxmlformats.org/officeDocument/2006/relationships" id="257" r:id="R5aca4113786f4e84"/>
    <p:sldId xmlns:r="http://schemas.openxmlformats.org/officeDocument/2006/relationships" id="258" r:id="Rddce5b0fe1bd43a1"/>
    <p:sldId xmlns:r="http://schemas.openxmlformats.org/officeDocument/2006/relationships" id="259" r:id="R73fa58d34ecd463a"/>
    <p:sldId xmlns:r="http://schemas.openxmlformats.org/officeDocument/2006/relationships" id="260" r:id="R3ab8d0835b2c4bd9"/>
    <p:sldId xmlns:r="http://schemas.openxmlformats.org/officeDocument/2006/relationships" id="261" r:id="Re7d17b4177ba4f62"/>
    <p:sldId xmlns:r="http://schemas.openxmlformats.org/officeDocument/2006/relationships" id="262" r:id="R44807b38dc98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4b703e33347a2" /><Relationship Type="http://schemas.openxmlformats.org/officeDocument/2006/relationships/slide" Target="/ppt/slides/slide1.xml" Id="Radd0f264fd9f4dfc" /><Relationship Type="http://schemas.openxmlformats.org/officeDocument/2006/relationships/slide" Target="/ppt/slides/slide2.xml" Id="R5aca4113786f4e84" /><Relationship Type="http://schemas.openxmlformats.org/officeDocument/2006/relationships/slide" Target="/ppt/slides/slide3.xml" Id="Rddce5b0fe1bd43a1" /><Relationship Type="http://schemas.openxmlformats.org/officeDocument/2006/relationships/slide" Target="/ppt/slides/slide4.xml" Id="R73fa58d34ecd463a" /><Relationship Type="http://schemas.openxmlformats.org/officeDocument/2006/relationships/slide" Target="/ppt/slides/slide5.xml" Id="R3ab8d0835b2c4bd9" /><Relationship Type="http://schemas.openxmlformats.org/officeDocument/2006/relationships/slide" Target="/ppt/slides/slide6.xml" Id="Re7d17b4177ba4f62" /><Relationship Type="http://schemas.openxmlformats.org/officeDocument/2006/relationships/slide" Target="/ppt/slides/slide7.xml" Id="R44807b38dc98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29368ace2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592492c514477" /><Relationship Type="http://schemas.openxmlformats.org/officeDocument/2006/relationships/theme" Target="/ppt/slideMasters/theme/theme1.xml" Id="R9167050bb00e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592492c51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35f15a647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6a2443808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b762c0294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d4a19a854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a2c5537c5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5257018ee40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59e486fcc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ARKITEKTFIRMA HELEN &amp; HARD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ARKITEKTFIRMA HELEN &amp; HARD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42 364 629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8 753 410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19 731 177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REINHARD ALOIS KROPF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HELENE STANGELAND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Erfjordgata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43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hha@hha.no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878 666 372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ARKITEKTFIRMA HELEN &amp; HARD AS</a:t>
            </a:r>
          </a:p>
        </p:txBody>
      </p:sp>
    </p:spTree>
  </p:cSld>
  <p:clrMapOvr>
    <a:masterClrMapping xmlns:a="http://schemas.openxmlformats.org/drawingml/2006/main"/>
  </p:clrMapOvr>
</p:sld>
</file>