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d4e390898474d5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5671931828e4585"/>
  </p:sldMasterIdLst>
  <p:sldIdLst>
    <p:sldId xmlns:r="http://schemas.openxmlformats.org/officeDocument/2006/relationships" id="256" r:id="R2e8e41427b9b46b3"/>
    <p:sldId xmlns:r="http://schemas.openxmlformats.org/officeDocument/2006/relationships" id="257" r:id="R0c2f55c94f794839"/>
    <p:sldId xmlns:r="http://schemas.openxmlformats.org/officeDocument/2006/relationships" id="258" r:id="Rd76d5a6a436c4e77"/>
    <p:sldId xmlns:r="http://schemas.openxmlformats.org/officeDocument/2006/relationships" id="259" r:id="R2b6182fdd7414e7b"/>
    <p:sldId xmlns:r="http://schemas.openxmlformats.org/officeDocument/2006/relationships" id="260" r:id="Ra4408e13b9e242bf"/>
    <p:sldId xmlns:r="http://schemas.openxmlformats.org/officeDocument/2006/relationships" id="261" r:id="R56c2126adccd41b8"/>
    <p:sldId xmlns:r="http://schemas.openxmlformats.org/officeDocument/2006/relationships" id="262" r:id="R46564df3f9f8406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671931828e4585" /><Relationship Type="http://schemas.openxmlformats.org/officeDocument/2006/relationships/slide" Target="/ppt/slides/slide1.xml" Id="R2e8e41427b9b46b3" /><Relationship Type="http://schemas.openxmlformats.org/officeDocument/2006/relationships/slide" Target="/ppt/slides/slide2.xml" Id="R0c2f55c94f794839" /><Relationship Type="http://schemas.openxmlformats.org/officeDocument/2006/relationships/slide" Target="/ppt/slides/slide3.xml" Id="Rd76d5a6a436c4e77" /><Relationship Type="http://schemas.openxmlformats.org/officeDocument/2006/relationships/slide" Target="/ppt/slides/slide4.xml" Id="R2b6182fdd7414e7b" /><Relationship Type="http://schemas.openxmlformats.org/officeDocument/2006/relationships/slide" Target="/ppt/slides/slide5.xml" Id="Ra4408e13b9e242bf" /><Relationship Type="http://schemas.openxmlformats.org/officeDocument/2006/relationships/slide" Target="/ppt/slides/slide6.xml" Id="R56c2126adccd41b8" /><Relationship Type="http://schemas.openxmlformats.org/officeDocument/2006/relationships/slide" Target="/ppt/slides/slide7.xml" Id="R46564df3f9f8406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71b9de00b44409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99fe403eda409f" /><Relationship Type="http://schemas.openxmlformats.org/officeDocument/2006/relationships/theme" Target="/ppt/slideMasters/theme/theme1.xml" Id="R229a975606244a1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799fe403eda409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9c1555de6042c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67701f9b4a459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7bc6c585bf4a6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56168f757e40a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d67bea9b86408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03dcb761c6483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d9a1c79f84470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DMC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DMC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DMC REGNSKAP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DMC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DMC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DMC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24 503 862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4 592 718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3 619 152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1 708 913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10 535 760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DMC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DMC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DMC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Arboalleen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3048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877 557 642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DMC REGNSKAP AS</a:t>
            </a:r>
          </a:p>
        </p:txBody>
      </p:sp>
    </p:spTree>
  </p:cSld>
  <p:clrMapOvr>
    <a:masterClrMapping xmlns:a="http://schemas.openxmlformats.org/drawingml/2006/main"/>
  </p:clrMapOvr>
</p:sld>
</file>