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80daf9e1fc45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7f4e9ed5514882"/>
  </p:sldMasterIdLst>
  <p:sldIdLst>
    <p:sldId xmlns:r="http://schemas.openxmlformats.org/officeDocument/2006/relationships" id="256" r:id="Rd5891bd61d7d442c"/>
    <p:sldId xmlns:r="http://schemas.openxmlformats.org/officeDocument/2006/relationships" id="257" r:id="R91850abdc1544cab"/>
    <p:sldId xmlns:r="http://schemas.openxmlformats.org/officeDocument/2006/relationships" id="258" r:id="Rad49f7c07ae54292"/>
    <p:sldId xmlns:r="http://schemas.openxmlformats.org/officeDocument/2006/relationships" id="259" r:id="Re957ff86fea441b8"/>
    <p:sldId xmlns:r="http://schemas.openxmlformats.org/officeDocument/2006/relationships" id="260" r:id="R5359bcc423964c84"/>
    <p:sldId xmlns:r="http://schemas.openxmlformats.org/officeDocument/2006/relationships" id="261" r:id="R0ed9116e6cb143f5"/>
    <p:sldId xmlns:r="http://schemas.openxmlformats.org/officeDocument/2006/relationships" id="262" r:id="Ra63747b1cc4348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f4e9ed5514882" /><Relationship Type="http://schemas.openxmlformats.org/officeDocument/2006/relationships/slide" Target="/ppt/slides/slide1.xml" Id="Rd5891bd61d7d442c" /><Relationship Type="http://schemas.openxmlformats.org/officeDocument/2006/relationships/slide" Target="/ppt/slides/slide2.xml" Id="R91850abdc1544cab" /><Relationship Type="http://schemas.openxmlformats.org/officeDocument/2006/relationships/slide" Target="/ppt/slides/slide3.xml" Id="Rad49f7c07ae54292" /><Relationship Type="http://schemas.openxmlformats.org/officeDocument/2006/relationships/slide" Target="/ppt/slides/slide4.xml" Id="Re957ff86fea441b8" /><Relationship Type="http://schemas.openxmlformats.org/officeDocument/2006/relationships/slide" Target="/ppt/slides/slide5.xml" Id="R5359bcc423964c84" /><Relationship Type="http://schemas.openxmlformats.org/officeDocument/2006/relationships/slide" Target="/ppt/slides/slide6.xml" Id="R0ed9116e6cb143f5" /><Relationship Type="http://schemas.openxmlformats.org/officeDocument/2006/relationships/slide" Target="/ppt/slides/slide7.xml" Id="Ra63747b1cc4348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ff5f024b76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1abe306b847df" /><Relationship Type="http://schemas.openxmlformats.org/officeDocument/2006/relationships/theme" Target="/ppt/slideMasters/theme/theme1.xml" Id="R7268cfc86565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1abe306b847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afd316faa43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d76a5e0ce41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8f7de5f3c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eacbfa9d3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52be8e35b4d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6c0c9162847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e0759a9aa40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ALICERCE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ALICERCE FORVALTNING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−1 648 065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35 697 999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91 910 968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 STORM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GRUNNFJELLET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82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877 292 002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ALICERCE FORVALTNING AS</a:t>
            </a:r>
          </a:p>
        </p:txBody>
      </p:sp>
    </p:spTree>
  </p:cSld>
  <p:clrMapOvr>
    <a:masterClrMapping xmlns:a="http://schemas.openxmlformats.org/drawingml/2006/main"/>
  </p:clrMapOvr>
</p:sld>
</file>