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ae56b071d149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991f3753c443c1"/>
  </p:sldMasterIdLst>
  <p:sldIdLst>
    <p:sldId xmlns:r="http://schemas.openxmlformats.org/officeDocument/2006/relationships" id="256" r:id="R849163c408ba4ecc"/>
    <p:sldId xmlns:r="http://schemas.openxmlformats.org/officeDocument/2006/relationships" id="257" r:id="Re6e74396cbba457c"/>
    <p:sldId xmlns:r="http://schemas.openxmlformats.org/officeDocument/2006/relationships" id="258" r:id="Rf06262758c2d4edb"/>
    <p:sldId xmlns:r="http://schemas.openxmlformats.org/officeDocument/2006/relationships" id="259" r:id="Rbea6fd2566cd4ce6"/>
    <p:sldId xmlns:r="http://schemas.openxmlformats.org/officeDocument/2006/relationships" id="260" r:id="R1668b7df9c7b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91f3753c443c1" /><Relationship Type="http://schemas.openxmlformats.org/officeDocument/2006/relationships/slide" Target="/ppt/slides/slide1.xml" Id="R849163c408ba4ecc" /><Relationship Type="http://schemas.openxmlformats.org/officeDocument/2006/relationships/slide" Target="/ppt/slides/slide2.xml" Id="Re6e74396cbba457c" /><Relationship Type="http://schemas.openxmlformats.org/officeDocument/2006/relationships/slide" Target="/ppt/slides/slide3.xml" Id="Rf06262758c2d4edb" /><Relationship Type="http://schemas.openxmlformats.org/officeDocument/2006/relationships/slide" Target="/ppt/slides/slide4.xml" Id="Rbea6fd2566cd4ce6" /><Relationship Type="http://schemas.openxmlformats.org/officeDocument/2006/relationships/slide" Target="/ppt/slides/slide5.xml" Id="R1668b7df9c7b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2bf965ba24b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55e8858704e2e" /><Relationship Type="http://schemas.openxmlformats.org/officeDocument/2006/relationships/theme" Target="/ppt/slideMasters/theme/theme1.xml" Id="Rf8b7bbebb28a49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355e8858704e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71d2500f2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8ce041fd945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1b62f058c4a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5cf9e7d6249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5b2fff73f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HERBJØRN KOLSTAD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HERBJØRN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HERBJØRN KOLSTAD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HERBJØRN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HERBJØRN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HERBJØRN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877 278 182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HERBJØRN KOLSTAD AS</a:t>
            </a:r>
          </a:p>
        </p:txBody>
      </p:sp>
    </p:spTree>
  </p:cSld>
  <p:clrMapOvr>
    <a:masterClrMapping xmlns:a="http://schemas.openxmlformats.org/drawingml/2006/main"/>
  </p:clrMapOvr>
</p:sld>
</file>