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bdce7a63df43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6ca2c94552493a"/>
  </p:sldMasterIdLst>
  <p:sldIdLst>
    <p:sldId xmlns:r="http://schemas.openxmlformats.org/officeDocument/2006/relationships" id="256" r:id="R406ca8ebbec244e8"/>
    <p:sldId xmlns:r="http://schemas.openxmlformats.org/officeDocument/2006/relationships" id="257" r:id="R88d70312089c4601"/>
    <p:sldId xmlns:r="http://schemas.openxmlformats.org/officeDocument/2006/relationships" id="258" r:id="Rc1cb89ed9b3f4058"/>
    <p:sldId xmlns:r="http://schemas.openxmlformats.org/officeDocument/2006/relationships" id="259" r:id="Ra07514bc74604a17"/>
    <p:sldId xmlns:r="http://schemas.openxmlformats.org/officeDocument/2006/relationships" id="260" r:id="R64fb9df6cf7449a7"/>
    <p:sldId xmlns:r="http://schemas.openxmlformats.org/officeDocument/2006/relationships" id="261" r:id="R27f811aa2af440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ca2c94552493a" /><Relationship Type="http://schemas.openxmlformats.org/officeDocument/2006/relationships/slide" Target="/ppt/slides/slide1.xml" Id="R406ca8ebbec244e8" /><Relationship Type="http://schemas.openxmlformats.org/officeDocument/2006/relationships/slide" Target="/ppt/slides/slide2.xml" Id="R88d70312089c4601" /><Relationship Type="http://schemas.openxmlformats.org/officeDocument/2006/relationships/slide" Target="/ppt/slides/slide3.xml" Id="Rc1cb89ed9b3f4058" /><Relationship Type="http://schemas.openxmlformats.org/officeDocument/2006/relationships/slide" Target="/ppt/slides/slide4.xml" Id="Ra07514bc74604a17" /><Relationship Type="http://schemas.openxmlformats.org/officeDocument/2006/relationships/slide" Target="/ppt/slides/slide5.xml" Id="R64fb9df6cf7449a7" /><Relationship Type="http://schemas.openxmlformats.org/officeDocument/2006/relationships/slide" Target="/ppt/slides/slide6.xml" Id="R27f811aa2af440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dee1b2d0749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d3845212045e5" /><Relationship Type="http://schemas.openxmlformats.org/officeDocument/2006/relationships/theme" Target="/ppt/slideMasters/theme/theme1.xml" Id="R3ce4cde644824c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0d3845212045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11a20e4f947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de5cb5fc34e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3cece35df4d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5596792d94e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23eb526554b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c5387f98c45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 ROLF SANDBERG REBERG OG ELLEN M REBERGS LEGAT TIL FORSKNING AV PARKINSONS SYKDOM STI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2 966 015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Kjersti Husbyn, Furuveien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82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annehusbyn@hotmail.com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877 134 792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