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887143f03b4f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b6c418de554945"/>
  </p:sldMasterIdLst>
  <p:sldIdLst>
    <p:sldId xmlns:r="http://schemas.openxmlformats.org/officeDocument/2006/relationships" id="256" r:id="Rbf96b04ba6d44896"/>
    <p:sldId xmlns:r="http://schemas.openxmlformats.org/officeDocument/2006/relationships" id="257" r:id="R5c5cce12e3574b6d"/>
    <p:sldId xmlns:r="http://schemas.openxmlformats.org/officeDocument/2006/relationships" id="258" r:id="Raad8d279354840cb"/>
    <p:sldId xmlns:r="http://schemas.openxmlformats.org/officeDocument/2006/relationships" id="259" r:id="R871672704c694f5b"/>
    <p:sldId xmlns:r="http://schemas.openxmlformats.org/officeDocument/2006/relationships" id="260" r:id="R6215543120f34f96"/>
    <p:sldId xmlns:r="http://schemas.openxmlformats.org/officeDocument/2006/relationships" id="261" r:id="Rea2ccaddb0e6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6c418de554945" /><Relationship Type="http://schemas.openxmlformats.org/officeDocument/2006/relationships/slide" Target="/ppt/slides/slide1.xml" Id="Rbf96b04ba6d44896" /><Relationship Type="http://schemas.openxmlformats.org/officeDocument/2006/relationships/slide" Target="/ppt/slides/slide2.xml" Id="R5c5cce12e3574b6d" /><Relationship Type="http://schemas.openxmlformats.org/officeDocument/2006/relationships/slide" Target="/ppt/slides/slide3.xml" Id="Raad8d279354840cb" /><Relationship Type="http://schemas.openxmlformats.org/officeDocument/2006/relationships/slide" Target="/ppt/slides/slide4.xml" Id="R871672704c694f5b" /><Relationship Type="http://schemas.openxmlformats.org/officeDocument/2006/relationships/slide" Target="/ppt/slides/slide5.xml" Id="R6215543120f34f96" /><Relationship Type="http://schemas.openxmlformats.org/officeDocument/2006/relationships/slide" Target="/ppt/slides/slide6.xml" Id="Rea2ccaddb0e6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61485395a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c1df412a74afd" /><Relationship Type="http://schemas.openxmlformats.org/officeDocument/2006/relationships/theme" Target="/ppt/slideMasters/theme/theme1.xml" Id="Rb68ec795656a43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c1df412a74a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eb3c4bd2c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994c9d906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ec0880eef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06da3259a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351b0feac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7bc58e8e9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AVERØY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AVERØY INDUSTRIER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237 729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876 887 002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INDUSTRIER AS</a:t>
            </a:r>
          </a:p>
        </p:txBody>
      </p:sp>
    </p:spTree>
  </p:cSld>
  <p:clrMapOvr>
    <a:masterClrMapping xmlns:a="http://schemas.openxmlformats.org/drawingml/2006/main"/>
  </p:clrMapOvr>
</p:sld>
</file>