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a64edd9c5343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b204d885204498"/>
  </p:sldMasterIdLst>
  <p:sldIdLst>
    <p:sldId xmlns:r="http://schemas.openxmlformats.org/officeDocument/2006/relationships" id="256" r:id="Ra8e046d107f94f0c"/>
    <p:sldId xmlns:r="http://schemas.openxmlformats.org/officeDocument/2006/relationships" id="257" r:id="R90505dc782d74e56"/>
    <p:sldId xmlns:r="http://schemas.openxmlformats.org/officeDocument/2006/relationships" id="258" r:id="R8a3f4a19e2704bc1"/>
    <p:sldId xmlns:r="http://schemas.openxmlformats.org/officeDocument/2006/relationships" id="259" r:id="Rbba702af5e8a4834"/>
    <p:sldId xmlns:r="http://schemas.openxmlformats.org/officeDocument/2006/relationships" id="260" r:id="R6cc1ef52b7434e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b204d885204498" /><Relationship Type="http://schemas.openxmlformats.org/officeDocument/2006/relationships/slide" Target="/ppt/slides/slide1.xml" Id="Ra8e046d107f94f0c" /><Relationship Type="http://schemas.openxmlformats.org/officeDocument/2006/relationships/slide" Target="/ppt/slides/slide2.xml" Id="R90505dc782d74e56" /><Relationship Type="http://schemas.openxmlformats.org/officeDocument/2006/relationships/slide" Target="/ppt/slides/slide3.xml" Id="R8a3f4a19e2704bc1" /><Relationship Type="http://schemas.openxmlformats.org/officeDocument/2006/relationships/slide" Target="/ppt/slides/slide4.xml" Id="Rbba702af5e8a4834" /><Relationship Type="http://schemas.openxmlformats.org/officeDocument/2006/relationships/slide" Target="/ppt/slides/slide5.xml" Id="R6cc1ef52b7434e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e47490c38146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01738b57b41cd" /><Relationship Type="http://schemas.openxmlformats.org/officeDocument/2006/relationships/theme" Target="/ppt/slideMasters/theme/theme1.xml" Id="R5a4592677aa443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a01738b57b41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f894f2e694c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df6ed49a740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b798db1134a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b78b5c9674d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bcc75fc1a4f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876 847 752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SCANINVEST AS</a:t>
            </a:r>
          </a:p>
        </p:txBody>
      </p:sp>
    </p:spTree>
  </p:cSld>
  <p:clrMapOvr>
    <a:masterClrMapping xmlns:a="http://schemas.openxmlformats.org/drawingml/2006/main"/>
  </p:clrMapOvr>
</p:sld>
</file>