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ad6222c13143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fbe803f77942b2"/>
  </p:sldMasterIdLst>
  <p:sldIdLst>
    <p:sldId xmlns:r="http://schemas.openxmlformats.org/officeDocument/2006/relationships" id="256" r:id="Re17a2a9639a54c44"/>
    <p:sldId xmlns:r="http://schemas.openxmlformats.org/officeDocument/2006/relationships" id="257" r:id="R6c4d1b9b786d4fc8"/>
    <p:sldId xmlns:r="http://schemas.openxmlformats.org/officeDocument/2006/relationships" id="258" r:id="Ra066657b64b443d9"/>
    <p:sldId xmlns:r="http://schemas.openxmlformats.org/officeDocument/2006/relationships" id="259" r:id="R5ca378825c484107"/>
    <p:sldId xmlns:r="http://schemas.openxmlformats.org/officeDocument/2006/relationships" id="260" r:id="R3773f008928a44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be803f77942b2" /><Relationship Type="http://schemas.openxmlformats.org/officeDocument/2006/relationships/slide" Target="/ppt/slides/slide1.xml" Id="Re17a2a9639a54c44" /><Relationship Type="http://schemas.openxmlformats.org/officeDocument/2006/relationships/slide" Target="/ppt/slides/slide2.xml" Id="R6c4d1b9b786d4fc8" /><Relationship Type="http://schemas.openxmlformats.org/officeDocument/2006/relationships/slide" Target="/ppt/slides/slide3.xml" Id="Ra066657b64b443d9" /><Relationship Type="http://schemas.openxmlformats.org/officeDocument/2006/relationships/slide" Target="/ppt/slides/slide4.xml" Id="R5ca378825c484107" /><Relationship Type="http://schemas.openxmlformats.org/officeDocument/2006/relationships/slide" Target="/ppt/slides/slide5.xml" Id="R3773f008928a44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a245e1a2f45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aa9d89b5e4f27" /><Relationship Type="http://schemas.openxmlformats.org/officeDocument/2006/relationships/theme" Target="/ppt/slideMasters/theme/theme1.xml" Id="R9b670c1225004d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caa9d89b5e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8b27c041140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ab72f41704a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17fbc614947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9560d186c4c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14cb0206943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BOFORUM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BOFORUM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BOFORUM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BOFORUM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BOFORUM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BOFORUM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876 784 882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BOFORUM BYGG AS</a:t>
            </a:r>
          </a:p>
        </p:txBody>
      </p:sp>
    </p:spTree>
  </p:cSld>
  <p:clrMapOvr>
    <a:masterClrMapping xmlns:a="http://schemas.openxmlformats.org/drawingml/2006/main"/>
  </p:clrMapOvr>
</p:sld>
</file>